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82" r:id="rId4"/>
  </p:sldMasterIdLst>
  <p:notesMasterIdLst>
    <p:notesMasterId r:id="rId21"/>
  </p:notesMasterIdLst>
  <p:handoutMasterIdLst>
    <p:handoutMasterId r:id="rId22"/>
  </p:handoutMasterIdLst>
  <p:sldIdLst>
    <p:sldId id="360" r:id="rId5"/>
    <p:sldId id="382" r:id="rId6"/>
    <p:sldId id="398" r:id="rId7"/>
    <p:sldId id="397" r:id="rId8"/>
    <p:sldId id="401" r:id="rId9"/>
    <p:sldId id="404" r:id="rId10"/>
    <p:sldId id="403" r:id="rId11"/>
    <p:sldId id="416" r:id="rId12"/>
    <p:sldId id="405" r:id="rId13"/>
    <p:sldId id="406" r:id="rId14"/>
    <p:sldId id="409" r:id="rId15"/>
    <p:sldId id="417" r:id="rId16"/>
    <p:sldId id="418" r:id="rId17"/>
    <p:sldId id="408" r:id="rId18"/>
    <p:sldId id="413" r:id="rId19"/>
    <p:sldId id="38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D4B7"/>
    <a:srgbClr val="F5D6A8"/>
    <a:srgbClr val="E7D1BA"/>
    <a:srgbClr val="E0D8CE"/>
    <a:srgbClr val="E5D4C4"/>
    <a:srgbClr val="E3CFBE"/>
    <a:srgbClr val="F5D6A7"/>
    <a:srgbClr val="FFCC66"/>
    <a:srgbClr val="D9D9D9"/>
    <a:srgbClr val="F3B973"/>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DE3CF3-CE1D-43FF-B35F-F0528B383358}" v="140" dt="2025-04-06T20:44:04.725"/>
    <p1510:client id="{9B14A94B-E51F-5DBF-D7D7-C19F6703667B}" v="11" dt="2025-04-06T15:07:25.394"/>
    <p1510:client id="{ECEE5287-719F-4D6C-87F1-C5906B817D9E}" v="528" dt="2025-04-06T16:15:16.960"/>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520" autoAdjust="0"/>
  </p:normalViewPr>
  <p:slideViewPr>
    <p:cSldViewPr snapToGrid="0">
      <p:cViewPr varScale="1">
        <p:scale>
          <a:sx n="77" d="100"/>
          <a:sy n="77" d="100"/>
        </p:scale>
        <p:origin x="84" y="140"/>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is, Lauren" userId="5bbaa5d3-891f-4283-a4d4-96784db4f05a" providerId="ADAL" clId="{3FDE3CF3-CE1D-43FF-B35F-F0528B383358}"/>
    <pc:docChg chg="undo redo custSel addSld delSld modSld sldOrd">
      <pc:chgData name="Geis, Lauren" userId="5bbaa5d3-891f-4283-a4d4-96784db4f05a" providerId="ADAL" clId="{3FDE3CF3-CE1D-43FF-B35F-F0528B383358}" dt="2025-04-06T20:44:04.725" v="1291" actId="20577"/>
      <pc:docMkLst>
        <pc:docMk/>
      </pc:docMkLst>
      <pc:sldChg chg="modNotesTx">
        <pc:chgData name="Geis, Lauren" userId="5bbaa5d3-891f-4283-a4d4-96784db4f05a" providerId="ADAL" clId="{3FDE3CF3-CE1D-43FF-B35F-F0528B383358}" dt="2025-04-06T20:44:04.725" v="1291" actId="20577"/>
        <pc:sldMkLst>
          <pc:docMk/>
          <pc:sldMk cId="1848328510" sldId="383"/>
        </pc:sldMkLst>
      </pc:sldChg>
      <pc:sldChg chg="delSp mod delAnim modAnim">
        <pc:chgData name="Geis, Lauren" userId="5bbaa5d3-891f-4283-a4d4-96784db4f05a" providerId="ADAL" clId="{3FDE3CF3-CE1D-43FF-B35F-F0528B383358}" dt="2025-04-06T20:30:20.474" v="1214"/>
        <pc:sldMkLst>
          <pc:docMk/>
          <pc:sldMk cId="396941368" sldId="398"/>
        </pc:sldMkLst>
        <pc:spChg chg="del">
          <ac:chgData name="Geis, Lauren" userId="5bbaa5d3-891f-4283-a4d4-96784db4f05a" providerId="ADAL" clId="{3FDE3CF3-CE1D-43FF-B35F-F0528B383358}" dt="2025-04-06T20:29:52.458" v="1212" actId="478"/>
          <ac:spMkLst>
            <pc:docMk/>
            <pc:sldMk cId="396941368" sldId="398"/>
            <ac:spMk id="5" creationId="{B8F46A6F-99DB-4673-1720-BE8E4D832F7D}"/>
          </ac:spMkLst>
        </pc:spChg>
      </pc:sldChg>
      <pc:sldChg chg="modAnim">
        <pc:chgData name="Geis, Lauren" userId="5bbaa5d3-891f-4283-a4d4-96784db4f05a" providerId="ADAL" clId="{3FDE3CF3-CE1D-43FF-B35F-F0528B383358}" dt="2025-04-06T20:31:09.739" v="1217"/>
        <pc:sldMkLst>
          <pc:docMk/>
          <pc:sldMk cId="1383070686" sldId="403"/>
        </pc:sldMkLst>
      </pc:sldChg>
      <pc:sldChg chg="modSp mod modAnim">
        <pc:chgData name="Geis, Lauren" userId="5bbaa5d3-891f-4283-a4d4-96784db4f05a" providerId="ADAL" clId="{3FDE3CF3-CE1D-43FF-B35F-F0528B383358}" dt="2025-04-06T20:30:36.602" v="1215"/>
        <pc:sldMkLst>
          <pc:docMk/>
          <pc:sldMk cId="769519230" sldId="404"/>
        </pc:sldMkLst>
        <pc:spChg chg="mod">
          <ac:chgData name="Geis, Lauren" userId="5bbaa5d3-891f-4283-a4d4-96784db4f05a" providerId="ADAL" clId="{3FDE3CF3-CE1D-43FF-B35F-F0528B383358}" dt="2025-04-06T20:07:15.032" v="1073" actId="255"/>
          <ac:spMkLst>
            <pc:docMk/>
            <pc:sldMk cId="769519230" sldId="404"/>
            <ac:spMk id="8" creationId="{21B8456A-4545-B950-0F45-8B4CD8366EEB}"/>
          </ac:spMkLst>
        </pc:spChg>
      </pc:sldChg>
      <pc:sldChg chg="modAnim">
        <pc:chgData name="Geis, Lauren" userId="5bbaa5d3-891f-4283-a4d4-96784db4f05a" providerId="ADAL" clId="{3FDE3CF3-CE1D-43FF-B35F-F0528B383358}" dt="2025-04-06T20:34:58.168" v="1243"/>
        <pc:sldMkLst>
          <pc:docMk/>
          <pc:sldMk cId="2023773993" sldId="405"/>
        </pc:sldMkLst>
      </pc:sldChg>
      <pc:sldChg chg="modAnim modNotesTx">
        <pc:chgData name="Geis, Lauren" userId="5bbaa5d3-891f-4283-a4d4-96784db4f05a" providerId="ADAL" clId="{3FDE3CF3-CE1D-43FF-B35F-F0528B383358}" dt="2025-04-06T20:43:11.528" v="1275" actId="20577"/>
        <pc:sldMkLst>
          <pc:docMk/>
          <pc:sldMk cId="2046546201" sldId="406"/>
        </pc:sldMkLst>
      </pc:sldChg>
      <pc:sldChg chg="modAnim">
        <pc:chgData name="Geis, Lauren" userId="5bbaa5d3-891f-4283-a4d4-96784db4f05a" providerId="ADAL" clId="{3FDE3CF3-CE1D-43FF-B35F-F0528B383358}" dt="2025-04-06T20:39:43.948" v="1273"/>
        <pc:sldMkLst>
          <pc:docMk/>
          <pc:sldMk cId="2102013536" sldId="408"/>
        </pc:sldMkLst>
      </pc:sldChg>
      <pc:sldChg chg="addSp delSp modSp mod modClrScheme delAnim modAnim chgLayout modNotesTx">
        <pc:chgData name="Geis, Lauren" userId="5bbaa5d3-891f-4283-a4d4-96784db4f05a" providerId="ADAL" clId="{3FDE3CF3-CE1D-43FF-B35F-F0528B383358}" dt="2025-04-06T20:43:19.260" v="1276" actId="20577"/>
        <pc:sldMkLst>
          <pc:docMk/>
          <pc:sldMk cId="2199871807" sldId="409"/>
        </pc:sldMkLst>
        <pc:spChg chg="mod ord">
          <ac:chgData name="Geis, Lauren" userId="5bbaa5d3-891f-4283-a4d4-96784db4f05a" providerId="ADAL" clId="{3FDE3CF3-CE1D-43FF-B35F-F0528B383358}" dt="2025-04-06T20:17:09.330" v="1123" actId="1076"/>
          <ac:spMkLst>
            <pc:docMk/>
            <pc:sldMk cId="2199871807" sldId="409"/>
            <ac:spMk id="3" creationId="{BA106131-4E95-2C07-EBC9-D1670F772172}"/>
          </ac:spMkLst>
        </pc:spChg>
        <pc:spChg chg="mod ord">
          <ac:chgData name="Geis, Lauren" userId="5bbaa5d3-891f-4283-a4d4-96784db4f05a" providerId="ADAL" clId="{3FDE3CF3-CE1D-43FF-B35F-F0528B383358}" dt="2025-04-06T20:17:24.102" v="1128" actId="1076"/>
          <ac:spMkLst>
            <pc:docMk/>
            <pc:sldMk cId="2199871807" sldId="409"/>
            <ac:spMk id="6" creationId="{BB6E33B5-29A9-0DA2-45B5-DEFA6F490FDC}"/>
          </ac:spMkLst>
        </pc:spChg>
        <pc:spChg chg="mod">
          <ac:chgData name="Geis, Lauren" userId="5bbaa5d3-891f-4283-a4d4-96784db4f05a" providerId="ADAL" clId="{3FDE3CF3-CE1D-43FF-B35F-F0528B383358}" dt="2025-04-06T20:12:15.767" v="1090" actId="27803"/>
          <ac:spMkLst>
            <pc:docMk/>
            <pc:sldMk cId="2199871807" sldId="409"/>
            <ac:spMk id="11" creationId="{9287BB46-61C0-E0B2-365A-3C3B12D7B2A4}"/>
          </ac:spMkLst>
        </pc:spChg>
        <pc:spChg chg="mod ord">
          <ac:chgData name="Geis, Lauren" userId="5bbaa5d3-891f-4283-a4d4-96784db4f05a" providerId="ADAL" clId="{3FDE3CF3-CE1D-43FF-B35F-F0528B383358}" dt="2025-04-06T20:18:29.355" v="1137" actId="1076"/>
          <ac:spMkLst>
            <pc:docMk/>
            <pc:sldMk cId="2199871807" sldId="409"/>
            <ac:spMk id="12" creationId="{3EF7ECD3-C044-3BF0-B802-8ACCA6439999}"/>
          </ac:spMkLst>
        </pc:spChg>
        <pc:spChg chg="mod">
          <ac:chgData name="Geis, Lauren" userId="5bbaa5d3-891f-4283-a4d4-96784db4f05a" providerId="ADAL" clId="{3FDE3CF3-CE1D-43FF-B35F-F0528B383358}" dt="2025-04-06T20:12:15.767" v="1090" actId="27803"/>
          <ac:spMkLst>
            <pc:docMk/>
            <pc:sldMk cId="2199871807" sldId="409"/>
            <ac:spMk id="13" creationId="{2AE4509D-E3EA-11B5-4639-693C6D0929CB}"/>
          </ac:spMkLst>
        </pc:spChg>
        <pc:spChg chg="mod ord">
          <ac:chgData name="Geis, Lauren" userId="5bbaa5d3-891f-4283-a4d4-96784db4f05a" providerId="ADAL" clId="{3FDE3CF3-CE1D-43FF-B35F-F0528B383358}" dt="2025-04-06T20:18:34.027" v="1138" actId="1076"/>
          <ac:spMkLst>
            <pc:docMk/>
            <pc:sldMk cId="2199871807" sldId="409"/>
            <ac:spMk id="14" creationId="{0659577A-B5BD-F492-4853-EA9C4C19F3A4}"/>
          </ac:spMkLst>
        </pc:spChg>
        <pc:spChg chg="mod">
          <ac:chgData name="Geis, Lauren" userId="5bbaa5d3-891f-4283-a4d4-96784db4f05a" providerId="ADAL" clId="{3FDE3CF3-CE1D-43FF-B35F-F0528B383358}" dt="2025-04-06T20:12:15.767" v="1090" actId="27803"/>
          <ac:spMkLst>
            <pc:docMk/>
            <pc:sldMk cId="2199871807" sldId="409"/>
            <ac:spMk id="15" creationId="{87D7C2A7-DCA7-EC49-8E4F-6CC7C3666620}"/>
          </ac:spMkLst>
        </pc:spChg>
        <pc:spChg chg="mod">
          <ac:chgData name="Geis, Lauren" userId="5bbaa5d3-891f-4283-a4d4-96784db4f05a" providerId="ADAL" clId="{3FDE3CF3-CE1D-43FF-B35F-F0528B383358}" dt="2025-04-06T20:12:10.105" v="1087" actId="27803"/>
          <ac:spMkLst>
            <pc:docMk/>
            <pc:sldMk cId="2199871807" sldId="409"/>
            <ac:spMk id="17" creationId="{EE84C25F-96A8-80D5-135B-2A222390ED2B}"/>
          </ac:spMkLst>
        </pc:spChg>
        <pc:spChg chg="mod ord">
          <ac:chgData name="Geis, Lauren" userId="5bbaa5d3-891f-4283-a4d4-96784db4f05a" providerId="ADAL" clId="{3FDE3CF3-CE1D-43FF-B35F-F0528B383358}" dt="2025-04-06T20:17:54.203" v="1133" actId="1076"/>
          <ac:spMkLst>
            <pc:docMk/>
            <pc:sldMk cId="2199871807" sldId="409"/>
            <ac:spMk id="18" creationId="{4EF544B4-38E6-BA51-8BF2-1107DC06FBD4}"/>
          </ac:spMkLst>
        </pc:spChg>
        <pc:spChg chg="mod">
          <ac:chgData name="Geis, Lauren" userId="5bbaa5d3-891f-4283-a4d4-96784db4f05a" providerId="ADAL" clId="{3FDE3CF3-CE1D-43FF-B35F-F0528B383358}" dt="2025-04-06T20:12:10.105" v="1087" actId="27803"/>
          <ac:spMkLst>
            <pc:docMk/>
            <pc:sldMk cId="2199871807" sldId="409"/>
            <ac:spMk id="19" creationId="{D5444866-D5B3-3E88-7060-AE1C57641A05}"/>
          </ac:spMkLst>
        </pc:spChg>
        <pc:spChg chg="mod">
          <ac:chgData name="Geis, Lauren" userId="5bbaa5d3-891f-4283-a4d4-96784db4f05a" providerId="ADAL" clId="{3FDE3CF3-CE1D-43FF-B35F-F0528B383358}" dt="2025-04-06T20:12:10.105" v="1087" actId="27803"/>
          <ac:spMkLst>
            <pc:docMk/>
            <pc:sldMk cId="2199871807" sldId="409"/>
            <ac:spMk id="20" creationId="{C1EF5F5B-16D1-F947-4D2C-E5D0FFA9BDFA}"/>
          </ac:spMkLst>
        </pc:spChg>
        <pc:spChg chg="add del mod ord">
          <ac:chgData name="Geis, Lauren" userId="5bbaa5d3-891f-4283-a4d4-96784db4f05a" providerId="ADAL" clId="{3FDE3CF3-CE1D-43FF-B35F-F0528B383358}" dt="2025-04-06T20:16:46.840" v="1120" actId="700"/>
          <ac:spMkLst>
            <pc:docMk/>
            <pc:sldMk cId="2199871807" sldId="409"/>
            <ac:spMk id="23" creationId="{81137CE6-E3AA-E676-AF2E-1945E552163A}"/>
          </ac:spMkLst>
        </pc:spChg>
        <pc:grpChg chg="add del mod">
          <ac:chgData name="Geis, Lauren" userId="5bbaa5d3-891f-4283-a4d4-96784db4f05a" providerId="ADAL" clId="{3FDE3CF3-CE1D-43FF-B35F-F0528B383358}" dt="2025-04-06T20:12:15.767" v="1090" actId="27803"/>
          <ac:grpSpMkLst>
            <pc:docMk/>
            <pc:sldMk cId="2199871807" sldId="409"/>
            <ac:grpSpMk id="10" creationId="{9D2DD14F-BD24-6AA6-3502-7CC184219F54}"/>
          </ac:grpSpMkLst>
        </pc:grpChg>
        <pc:grpChg chg="mod">
          <ac:chgData name="Geis, Lauren" userId="5bbaa5d3-891f-4283-a4d4-96784db4f05a" providerId="ADAL" clId="{3FDE3CF3-CE1D-43FF-B35F-F0528B383358}" dt="2025-04-06T20:12:10.105" v="1087" actId="27803"/>
          <ac:grpSpMkLst>
            <pc:docMk/>
            <pc:sldMk cId="2199871807" sldId="409"/>
            <ac:grpSpMk id="16" creationId="{446C05C7-9F08-2BAB-53F7-F3053759BDE8}"/>
          </ac:grpSpMkLst>
        </pc:grpChg>
        <pc:picChg chg="add del mod">
          <ac:chgData name="Geis, Lauren" userId="5bbaa5d3-891f-4283-a4d4-96784db4f05a" providerId="ADAL" clId="{3FDE3CF3-CE1D-43FF-B35F-F0528B383358}" dt="2025-04-06T20:10:44.098" v="1083" actId="478"/>
          <ac:picMkLst>
            <pc:docMk/>
            <pc:sldMk cId="2199871807" sldId="409"/>
            <ac:picMk id="4" creationId="{1621020A-4AA6-FB18-A9AD-B8B188C79359}"/>
          </ac:picMkLst>
        </pc:picChg>
        <pc:picChg chg="add del mod">
          <ac:chgData name="Geis, Lauren" userId="5bbaa5d3-891f-4283-a4d4-96784db4f05a" providerId="ADAL" clId="{3FDE3CF3-CE1D-43FF-B35F-F0528B383358}" dt="2025-04-06T20:12:16.649" v="1092" actId="1076"/>
          <ac:picMkLst>
            <pc:docMk/>
            <pc:sldMk cId="2199871807" sldId="409"/>
            <ac:picMk id="7" creationId="{AF1D77A7-1995-6C70-FFCD-ED25D129BEB6}"/>
          </ac:picMkLst>
        </pc:picChg>
        <pc:picChg chg="add del mod">
          <ac:chgData name="Geis, Lauren" userId="5bbaa5d3-891f-4283-a4d4-96784db4f05a" providerId="ADAL" clId="{3FDE3CF3-CE1D-43FF-B35F-F0528B383358}" dt="2025-04-06T20:12:16.649" v="1092" actId="1076"/>
          <ac:picMkLst>
            <pc:docMk/>
            <pc:sldMk cId="2199871807" sldId="409"/>
            <ac:picMk id="9" creationId="{4F77171D-9743-AA06-970E-EB52985FD13C}"/>
          </ac:picMkLst>
        </pc:picChg>
        <pc:picChg chg="add mod">
          <ac:chgData name="Geis, Lauren" userId="5bbaa5d3-891f-4283-a4d4-96784db4f05a" providerId="ADAL" clId="{3FDE3CF3-CE1D-43FF-B35F-F0528B383358}" dt="2025-04-06T20:19:34.864" v="1143" actId="1076"/>
          <ac:picMkLst>
            <pc:docMk/>
            <pc:sldMk cId="2199871807" sldId="409"/>
            <ac:picMk id="22" creationId="{C9C1B0B3-B216-DF97-A828-6F616FE055D2}"/>
          </ac:picMkLst>
        </pc:picChg>
      </pc:sldChg>
      <pc:sldChg chg="del">
        <pc:chgData name="Geis, Lauren" userId="5bbaa5d3-891f-4283-a4d4-96784db4f05a" providerId="ADAL" clId="{3FDE3CF3-CE1D-43FF-B35F-F0528B383358}" dt="2025-04-06T19:43:17.982" v="236" actId="2696"/>
        <pc:sldMkLst>
          <pc:docMk/>
          <pc:sldMk cId="2138606475" sldId="410"/>
        </pc:sldMkLst>
      </pc:sldChg>
      <pc:sldChg chg="del">
        <pc:chgData name="Geis, Lauren" userId="5bbaa5d3-891f-4283-a4d4-96784db4f05a" providerId="ADAL" clId="{3FDE3CF3-CE1D-43FF-B35F-F0528B383358}" dt="2025-04-06T19:43:17.982" v="236" actId="2696"/>
        <pc:sldMkLst>
          <pc:docMk/>
          <pc:sldMk cId="501567108" sldId="411"/>
        </pc:sldMkLst>
      </pc:sldChg>
      <pc:sldChg chg="del">
        <pc:chgData name="Geis, Lauren" userId="5bbaa5d3-891f-4283-a4d4-96784db4f05a" providerId="ADAL" clId="{3FDE3CF3-CE1D-43FF-B35F-F0528B383358}" dt="2025-04-06T19:43:17.982" v="236" actId="2696"/>
        <pc:sldMkLst>
          <pc:docMk/>
          <pc:sldMk cId="157100351" sldId="412"/>
        </pc:sldMkLst>
      </pc:sldChg>
      <pc:sldChg chg="setBg modAnim">
        <pc:chgData name="Geis, Lauren" userId="5bbaa5d3-891f-4283-a4d4-96784db4f05a" providerId="ADAL" clId="{3FDE3CF3-CE1D-43FF-B35F-F0528B383358}" dt="2025-04-06T20:40:18.234" v="1274"/>
        <pc:sldMkLst>
          <pc:docMk/>
          <pc:sldMk cId="872395494" sldId="413"/>
        </pc:sldMkLst>
      </pc:sldChg>
      <pc:sldChg chg="del">
        <pc:chgData name="Geis, Lauren" userId="5bbaa5d3-891f-4283-a4d4-96784db4f05a" providerId="ADAL" clId="{3FDE3CF3-CE1D-43FF-B35F-F0528B383358}" dt="2025-04-06T19:43:17.982" v="236" actId="2696"/>
        <pc:sldMkLst>
          <pc:docMk/>
          <pc:sldMk cId="3934530083" sldId="415"/>
        </pc:sldMkLst>
      </pc:sldChg>
      <pc:sldChg chg="modAnim">
        <pc:chgData name="Geis, Lauren" userId="5bbaa5d3-891f-4283-a4d4-96784db4f05a" providerId="ADAL" clId="{3FDE3CF3-CE1D-43FF-B35F-F0528B383358}" dt="2025-04-06T20:33:27.711" v="1223"/>
        <pc:sldMkLst>
          <pc:docMk/>
          <pc:sldMk cId="3100372247" sldId="416"/>
        </pc:sldMkLst>
      </pc:sldChg>
      <pc:sldChg chg="addSp delSp modSp add mod modClrScheme modAnim chgLayout modNotesTx">
        <pc:chgData name="Geis, Lauren" userId="5bbaa5d3-891f-4283-a4d4-96784db4f05a" providerId="ADAL" clId="{3FDE3CF3-CE1D-43FF-B35F-F0528B383358}" dt="2025-04-06T20:43:25.752" v="1277" actId="20577"/>
        <pc:sldMkLst>
          <pc:docMk/>
          <pc:sldMk cId="2021428272" sldId="417"/>
        </pc:sldMkLst>
        <pc:spChg chg="mod ord">
          <ac:chgData name="Geis, Lauren" userId="5bbaa5d3-891f-4283-a4d4-96784db4f05a" providerId="ADAL" clId="{3FDE3CF3-CE1D-43FF-B35F-F0528B383358}" dt="2025-04-06T20:20:52.029" v="1159" actId="255"/>
          <ac:spMkLst>
            <pc:docMk/>
            <pc:sldMk cId="2021428272" sldId="417"/>
            <ac:spMk id="3" creationId="{93A44BFD-7228-906F-38C3-BA74AE3F670A}"/>
          </ac:spMkLst>
        </pc:spChg>
        <pc:spChg chg="add mod">
          <ac:chgData name="Geis, Lauren" userId="5bbaa5d3-891f-4283-a4d4-96784db4f05a" providerId="ADAL" clId="{3FDE3CF3-CE1D-43FF-B35F-F0528B383358}" dt="2025-04-06T20:20:38.827" v="1158" actId="1076"/>
          <ac:spMkLst>
            <pc:docMk/>
            <pc:sldMk cId="2021428272" sldId="417"/>
            <ac:spMk id="4" creationId="{9410ED34-47C2-AE99-2033-94E2ADA3B994}"/>
          </ac:spMkLst>
        </pc:spChg>
        <pc:spChg chg="del mod ord">
          <ac:chgData name="Geis, Lauren" userId="5bbaa5d3-891f-4283-a4d4-96784db4f05a" providerId="ADAL" clId="{3FDE3CF3-CE1D-43FF-B35F-F0528B383358}" dt="2025-04-06T19:44:58.022" v="255" actId="478"/>
          <ac:spMkLst>
            <pc:docMk/>
            <pc:sldMk cId="2021428272" sldId="417"/>
            <ac:spMk id="6" creationId="{B669162E-7449-F43B-11F0-1ED470CF0117}"/>
          </ac:spMkLst>
        </pc:spChg>
        <pc:spChg chg="add del mod">
          <ac:chgData name="Geis, Lauren" userId="5bbaa5d3-891f-4283-a4d4-96784db4f05a" providerId="ADAL" clId="{3FDE3CF3-CE1D-43FF-B35F-F0528B383358}" dt="2025-04-06T19:54:23.949" v="756" actId="478"/>
          <ac:spMkLst>
            <pc:docMk/>
            <pc:sldMk cId="2021428272" sldId="417"/>
            <ac:spMk id="7" creationId="{D01698A5-08FD-5FD4-5324-1FBDB47383F9}"/>
          </ac:spMkLst>
        </pc:spChg>
        <pc:spChg chg="add del">
          <ac:chgData name="Geis, Lauren" userId="5bbaa5d3-891f-4283-a4d4-96784db4f05a" providerId="ADAL" clId="{3FDE3CF3-CE1D-43FF-B35F-F0528B383358}" dt="2025-04-06T19:53:55.009" v="750" actId="478"/>
          <ac:spMkLst>
            <pc:docMk/>
            <pc:sldMk cId="2021428272" sldId="417"/>
            <ac:spMk id="9" creationId="{8973890B-E4F2-0F68-6E6F-660BB4DA35DF}"/>
          </ac:spMkLst>
        </pc:spChg>
        <pc:spChg chg="add mod">
          <ac:chgData name="Geis, Lauren" userId="5bbaa5d3-891f-4283-a4d4-96784db4f05a" providerId="ADAL" clId="{3FDE3CF3-CE1D-43FF-B35F-F0528B383358}" dt="2025-04-06T20:21:31.169" v="1168" actId="207"/>
          <ac:spMkLst>
            <pc:docMk/>
            <pc:sldMk cId="2021428272" sldId="417"/>
            <ac:spMk id="10" creationId="{CC68A7B9-66F7-507D-9A10-06B8AC327FE9}"/>
          </ac:spMkLst>
        </pc:spChg>
        <pc:spChg chg="del mod ord">
          <ac:chgData name="Geis, Lauren" userId="5bbaa5d3-891f-4283-a4d4-96784db4f05a" providerId="ADAL" clId="{3FDE3CF3-CE1D-43FF-B35F-F0528B383358}" dt="2025-04-06T19:44:50.417" v="252" actId="478"/>
          <ac:spMkLst>
            <pc:docMk/>
            <pc:sldMk cId="2021428272" sldId="417"/>
            <ac:spMk id="12" creationId="{ECCCB9F2-AE3A-EB3D-E626-007AC185DFEE}"/>
          </ac:spMkLst>
        </pc:spChg>
        <pc:spChg chg="del mod ord">
          <ac:chgData name="Geis, Lauren" userId="5bbaa5d3-891f-4283-a4d4-96784db4f05a" providerId="ADAL" clId="{3FDE3CF3-CE1D-43FF-B35F-F0528B383358}" dt="2025-04-06T19:44:54.474" v="254" actId="478"/>
          <ac:spMkLst>
            <pc:docMk/>
            <pc:sldMk cId="2021428272" sldId="417"/>
            <ac:spMk id="14" creationId="{9E9539C8-305D-D1A6-DCFA-5AD5CC89CE36}"/>
          </ac:spMkLst>
        </pc:spChg>
        <pc:spChg chg="del mod ord">
          <ac:chgData name="Geis, Lauren" userId="5bbaa5d3-891f-4283-a4d4-96784db4f05a" providerId="ADAL" clId="{3FDE3CF3-CE1D-43FF-B35F-F0528B383358}" dt="2025-04-06T19:44:40.006" v="250" actId="478"/>
          <ac:spMkLst>
            <pc:docMk/>
            <pc:sldMk cId="2021428272" sldId="417"/>
            <ac:spMk id="18" creationId="{33B8FCC5-0F11-DC81-9531-D5F40C033FE5}"/>
          </ac:spMkLst>
        </pc:spChg>
        <pc:picChg chg="add mod">
          <ac:chgData name="Geis, Lauren" userId="5bbaa5d3-891f-4283-a4d4-96784db4f05a" providerId="ADAL" clId="{3FDE3CF3-CE1D-43FF-B35F-F0528B383358}" dt="2025-04-06T20:22:59.908" v="1175" actId="27349"/>
          <ac:picMkLst>
            <pc:docMk/>
            <pc:sldMk cId="2021428272" sldId="417"/>
            <ac:picMk id="13" creationId="{BBAB83A2-38CA-F0CA-B19C-749507464EB0}"/>
          </ac:picMkLst>
        </pc:picChg>
      </pc:sldChg>
      <pc:sldChg chg="addSp delSp modSp add mod ord modAnim modNotesTx">
        <pc:chgData name="Geis, Lauren" userId="5bbaa5d3-891f-4283-a4d4-96784db4f05a" providerId="ADAL" clId="{3FDE3CF3-CE1D-43FF-B35F-F0528B383358}" dt="2025-04-06T20:43:45.227" v="1288" actId="20577"/>
        <pc:sldMkLst>
          <pc:docMk/>
          <pc:sldMk cId="119632791" sldId="418"/>
        </pc:sldMkLst>
        <pc:spChg chg="mod">
          <ac:chgData name="Geis, Lauren" userId="5bbaa5d3-891f-4283-a4d4-96784db4f05a" providerId="ADAL" clId="{3FDE3CF3-CE1D-43FF-B35F-F0528B383358}" dt="2025-04-06T20:39:12.565" v="1270" actId="20577"/>
          <ac:spMkLst>
            <pc:docMk/>
            <pc:sldMk cId="119632791" sldId="418"/>
            <ac:spMk id="3" creationId="{9D00086F-47FF-8A34-B386-1C67BCC7306E}"/>
          </ac:spMkLst>
        </pc:spChg>
        <pc:spChg chg="del mod">
          <ac:chgData name="Geis, Lauren" userId="5bbaa5d3-891f-4283-a4d4-96784db4f05a" providerId="ADAL" clId="{3FDE3CF3-CE1D-43FF-B35F-F0528B383358}" dt="2025-04-06T19:58:50.083" v="971" actId="478"/>
          <ac:spMkLst>
            <pc:docMk/>
            <pc:sldMk cId="119632791" sldId="418"/>
            <ac:spMk id="6" creationId="{D5F27787-1AB6-9DB5-DD14-E5BFBBDABE22}"/>
          </ac:spMkLst>
        </pc:spChg>
        <pc:spChg chg="del mod">
          <ac:chgData name="Geis, Lauren" userId="5bbaa5d3-891f-4283-a4d4-96784db4f05a" providerId="ADAL" clId="{3FDE3CF3-CE1D-43FF-B35F-F0528B383358}" dt="2025-04-06T19:58:59.671" v="973" actId="478"/>
          <ac:spMkLst>
            <pc:docMk/>
            <pc:sldMk cId="119632791" sldId="418"/>
            <ac:spMk id="12" creationId="{46107F1C-80A5-724B-142B-168073F4ED73}"/>
          </ac:spMkLst>
        </pc:spChg>
        <pc:spChg chg="del mod">
          <ac:chgData name="Geis, Lauren" userId="5bbaa5d3-891f-4283-a4d4-96784db4f05a" providerId="ADAL" clId="{3FDE3CF3-CE1D-43FF-B35F-F0528B383358}" dt="2025-04-06T20:01:28.860" v="1030" actId="478"/>
          <ac:spMkLst>
            <pc:docMk/>
            <pc:sldMk cId="119632791" sldId="418"/>
            <ac:spMk id="14" creationId="{F81DB874-7F3C-9C31-3740-70046FE3D0AA}"/>
          </ac:spMkLst>
        </pc:spChg>
        <pc:spChg chg="mod">
          <ac:chgData name="Geis, Lauren" userId="5bbaa5d3-891f-4283-a4d4-96784db4f05a" providerId="ADAL" clId="{3FDE3CF3-CE1D-43FF-B35F-F0528B383358}" dt="2025-04-06T20:24:37.363" v="1202" actId="1076"/>
          <ac:spMkLst>
            <pc:docMk/>
            <pc:sldMk cId="119632791" sldId="418"/>
            <ac:spMk id="18" creationId="{A4B66AC5-1FCB-63C8-DC1B-F28481CD8B72}"/>
          </ac:spMkLst>
        </pc:spChg>
        <pc:picChg chg="add mod">
          <ac:chgData name="Geis, Lauren" userId="5bbaa5d3-891f-4283-a4d4-96784db4f05a" providerId="ADAL" clId="{3FDE3CF3-CE1D-43FF-B35F-F0528B383358}" dt="2025-04-06T20:25:44.790" v="1208" actId="1076"/>
          <ac:picMkLst>
            <pc:docMk/>
            <pc:sldMk cId="119632791" sldId="418"/>
            <ac:picMk id="4" creationId="{24F74C68-7E52-504A-4250-F211E1981A26}"/>
          </ac:picMkLst>
        </pc:picChg>
      </pc:sldChg>
    </pc:docChg>
  </pc:docChgLst>
  <pc:docChgLst>
    <pc:chgData name="Siler, Heather Walker" userId="S::silerh00@students.ecu.edu::eee6b19a-496d-46a4-8f43-ff657359d800" providerId="AD" clId="Web-{9B14A94B-E51F-5DBF-D7D7-C19F6703667B}"/>
    <pc:docChg chg="modSld">
      <pc:chgData name="Siler, Heather Walker" userId="S::silerh00@students.ecu.edu::eee6b19a-496d-46a4-8f43-ff657359d800" providerId="AD" clId="Web-{9B14A94B-E51F-5DBF-D7D7-C19F6703667B}" dt="2025-04-06T15:07:23.253" v="709"/>
      <pc:docMkLst>
        <pc:docMk/>
      </pc:docMkLst>
      <pc:sldChg chg="modNotes">
        <pc:chgData name="Siler, Heather Walker" userId="S::silerh00@students.ecu.edu::eee6b19a-496d-46a4-8f43-ff657359d800" providerId="AD" clId="Web-{9B14A94B-E51F-5DBF-D7D7-C19F6703667B}" dt="2025-04-06T15:07:09.721" v="704"/>
        <pc:sldMkLst>
          <pc:docMk/>
          <pc:sldMk cId="466565947" sldId="360"/>
        </pc:sldMkLst>
      </pc:sldChg>
      <pc:sldChg chg="modNotes">
        <pc:chgData name="Siler, Heather Walker" userId="S::silerh00@students.ecu.edu::eee6b19a-496d-46a4-8f43-ff657359d800" providerId="AD" clId="Web-{9B14A94B-E51F-5DBF-D7D7-C19F6703667B}" dt="2025-04-06T15:07:14.206" v="705"/>
        <pc:sldMkLst>
          <pc:docMk/>
          <pc:sldMk cId="2182803241" sldId="382"/>
        </pc:sldMkLst>
      </pc:sldChg>
      <pc:sldChg chg="modNotes">
        <pc:chgData name="Siler, Heather Walker" userId="S::silerh00@students.ecu.edu::eee6b19a-496d-46a4-8f43-ff657359d800" providerId="AD" clId="Web-{9B14A94B-E51F-5DBF-D7D7-C19F6703667B}" dt="2025-04-06T13:58:08.920" v="660"/>
        <pc:sldMkLst>
          <pc:docMk/>
          <pc:sldMk cId="1675092871" sldId="397"/>
        </pc:sldMkLst>
      </pc:sldChg>
      <pc:sldChg chg="modNotes">
        <pc:chgData name="Siler, Heather Walker" userId="S::silerh00@students.ecu.edu::eee6b19a-496d-46a4-8f43-ff657359d800" providerId="AD" clId="Web-{9B14A94B-E51F-5DBF-D7D7-C19F6703667B}" dt="2025-04-06T14:51:14.230" v="666"/>
        <pc:sldMkLst>
          <pc:docMk/>
          <pc:sldMk cId="396941368" sldId="398"/>
        </pc:sldMkLst>
      </pc:sldChg>
      <pc:sldChg chg="modNotes">
        <pc:chgData name="Siler, Heather Walker" userId="S::silerh00@students.ecu.edu::eee6b19a-496d-46a4-8f43-ff657359d800" providerId="AD" clId="Web-{9B14A94B-E51F-5DBF-D7D7-C19F6703667B}" dt="2025-04-06T15:07:23.253" v="709"/>
        <pc:sldMkLst>
          <pc:docMk/>
          <pc:sldMk cId="953003395" sldId="401"/>
        </pc:sldMkLst>
      </pc:sldChg>
      <pc:sldChg chg="modNotes">
        <pc:chgData name="Siler, Heather Walker" userId="S::silerh00@students.ecu.edu::eee6b19a-496d-46a4-8f43-ff657359d800" providerId="AD" clId="Web-{9B14A94B-E51F-5DBF-D7D7-C19F6703667B}" dt="2025-04-06T14:52:21.044" v="670"/>
        <pc:sldMkLst>
          <pc:docMk/>
          <pc:sldMk cId="1383070686" sldId="403"/>
        </pc:sldMkLst>
      </pc:sldChg>
      <pc:sldChg chg="modNotes">
        <pc:chgData name="Siler, Heather Walker" userId="S::silerh00@students.ecu.edu::eee6b19a-496d-46a4-8f43-ff657359d800" providerId="AD" clId="Web-{9B14A94B-E51F-5DBF-D7D7-C19F6703667B}" dt="2025-04-06T14:52:45.920" v="680"/>
        <pc:sldMkLst>
          <pc:docMk/>
          <pc:sldMk cId="769519230" sldId="404"/>
        </pc:sldMkLst>
      </pc:sldChg>
      <pc:sldChg chg="modNotes">
        <pc:chgData name="Siler, Heather Walker" userId="S::silerh00@students.ecu.edu::eee6b19a-496d-46a4-8f43-ff657359d800" providerId="AD" clId="Web-{9B14A94B-E51F-5DBF-D7D7-C19F6703667B}" dt="2025-04-06T14:53:14.045" v="689"/>
        <pc:sldMkLst>
          <pc:docMk/>
          <pc:sldMk cId="2023773993" sldId="405"/>
        </pc:sldMkLst>
      </pc:sldChg>
      <pc:sldChg chg="modNotes">
        <pc:chgData name="Siler, Heather Walker" userId="S::silerh00@students.ecu.edu::eee6b19a-496d-46a4-8f43-ff657359d800" providerId="AD" clId="Web-{9B14A94B-E51F-5DBF-D7D7-C19F6703667B}" dt="2025-04-06T14:55:28.767" v="692"/>
        <pc:sldMkLst>
          <pc:docMk/>
          <pc:sldMk cId="2102013536" sldId="408"/>
        </pc:sldMkLst>
      </pc:sldChg>
      <pc:sldChg chg="modNotes">
        <pc:chgData name="Siler, Heather Walker" userId="S::silerh00@students.ecu.edu::eee6b19a-496d-46a4-8f43-ff657359d800" providerId="AD" clId="Web-{9B14A94B-E51F-5DBF-D7D7-C19F6703667B}" dt="2025-04-06T14:55:43.627" v="696"/>
        <pc:sldMkLst>
          <pc:docMk/>
          <pc:sldMk cId="872395494" sldId="413"/>
        </pc:sldMkLst>
      </pc:sldChg>
      <pc:sldChg chg="modNotes">
        <pc:chgData name="Siler, Heather Walker" userId="S::silerh00@students.ecu.edu::eee6b19a-496d-46a4-8f43-ff657359d800" providerId="AD" clId="Web-{9B14A94B-E51F-5DBF-D7D7-C19F6703667B}" dt="2025-04-06T14:53:00.998" v="683"/>
        <pc:sldMkLst>
          <pc:docMk/>
          <pc:sldMk cId="3100372247" sldId="416"/>
        </pc:sldMkLst>
      </pc:sldChg>
    </pc:docChg>
  </pc:docChgLst>
  <pc:docChgLst>
    <pc:chgData name="Geis, Lauren" userId="5bbaa5d3-891f-4283-a4d4-96784db4f05a" providerId="ADAL" clId="{ECEE5287-719F-4D6C-87F1-C5906B817D9E}"/>
    <pc:docChg chg="undo custSel addSld delSld modSld sldOrd">
      <pc:chgData name="Geis, Lauren" userId="5bbaa5d3-891f-4283-a4d4-96784db4f05a" providerId="ADAL" clId="{ECEE5287-719F-4D6C-87F1-C5906B817D9E}" dt="2025-04-06T16:15:16.960" v="1192" actId="2696"/>
      <pc:docMkLst>
        <pc:docMk/>
      </pc:docMkLst>
      <pc:sldChg chg="addSp delSp modSp mod setBg addAnim delDesignElem">
        <pc:chgData name="Geis, Lauren" userId="5bbaa5d3-891f-4283-a4d4-96784db4f05a" providerId="ADAL" clId="{ECEE5287-719F-4D6C-87F1-C5906B817D9E}" dt="2025-03-20T00:40:40.893" v="195" actId="14861"/>
        <pc:sldMkLst>
          <pc:docMk/>
          <pc:sldMk cId="466565947" sldId="360"/>
        </pc:sldMkLst>
        <pc:spChg chg="mod">
          <ac:chgData name="Geis, Lauren" userId="5bbaa5d3-891f-4283-a4d4-96784db4f05a" providerId="ADAL" clId="{ECEE5287-719F-4D6C-87F1-C5906B817D9E}" dt="2025-03-20T00:37:59.914" v="9" actId="207"/>
          <ac:spMkLst>
            <pc:docMk/>
            <pc:sldMk cId="466565947" sldId="360"/>
            <ac:spMk id="5" creationId="{AA6C62D3-D6DB-A98B-BCDD-A67B20475FC0}"/>
          </ac:spMkLst>
        </pc:spChg>
        <pc:spChg chg="mod">
          <ac:chgData name="Geis, Lauren" userId="5bbaa5d3-891f-4283-a4d4-96784db4f05a" providerId="ADAL" clId="{ECEE5287-719F-4D6C-87F1-C5906B817D9E}" dt="2025-03-20T00:36:31.899" v="5" actId="26606"/>
          <ac:spMkLst>
            <pc:docMk/>
            <pc:sldMk cId="466565947" sldId="360"/>
            <ac:spMk id="6" creationId="{D8523BE5-F749-5F76-EC73-DFF8B9DC1C83}"/>
          </ac:spMkLst>
        </pc:spChg>
        <pc:grpChg chg="add">
          <ac:chgData name="Geis, Lauren" userId="5bbaa5d3-891f-4283-a4d4-96784db4f05a" providerId="ADAL" clId="{ECEE5287-719F-4D6C-87F1-C5906B817D9E}" dt="2025-03-20T00:36:31.899" v="5" actId="26606"/>
          <ac:grpSpMkLst>
            <pc:docMk/>
            <pc:sldMk cId="466565947" sldId="360"/>
            <ac:grpSpMk id="27" creationId="{B1B8B780-99C4-4D1C-A595-95814562E377}"/>
          </ac:grpSpMkLst>
        </pc:grpChg>
        <pc:picChg chg="mod ord">
          <ac:chgData name="Geis, Lauren" userId="5bbaa5d3-891f-4283-a4d4-96784db4f05a" providerId="ADAL" clId="{ECEE5287-719F-4D6C-87F1-C5906B817D9E}" dt="2025-03-20T00:40:40.893" v="195" actId="14861"/>
          <ac:picMkLst>
            <pc:docMk/>
            <pc:sldMk cId="466565947" sldId="360"/>
            <ac:picMk id="14" creationId="{7B103EA2-F14D-4D47-8BE8-D1C3EDA583F9}"/>
          </ac:picMkLst>
        </pc:picChg>
      </pc:sldChg>
      <pc:sldChg chg="addSp delSp modSp mod setBg delAnim">
        <pc:chgData name="Geis, Lauren" userId="5bbaa5d3-891f-4283-a4d4-96784db4f05a" providerId="ADAL" clId="{ECEE5287-719F-4D6C-87F1-C5906B817D9E}" dt="2025-03-20T01:01:45.769" v="392" actId="26606"/>
        <pc:sldMkLst>
          <pc:docMk/>
          <pc:sldMk cId="2182803241" sldId="382"/>
        </pc:sldMkLst>
        <pc:spChg chg="mod">
          <ac:chgData name="Geis, Lauren" userId="5bbaa5d3-891f-4283-a4d4-96784db4f05a" providerId="ADAL" clId="{ECEE5287-719F-4D6C-87F1-C5906B817D9E}" dt="2025-03-20T01:01:45.769" v="392" actId="26606"/>
          <ac:spMkLst>
            <pc:docMk/>
            <pc:sldMk cId="2182803241" sldId="382"/>
            <ac:spMk id="5" creationId="{4A7C7C17-6A55-D9E2-B8FC-5ABA5AAA13BD}"/>
          </ac:spMkLst>
        </pc:spChg>
        <pc:graphicFrameChg chg="mod modGraphic">
          <ac:chgData name="Geis, Lauren" userId="5bbaa5d3-891f-4283-a4d4-96784db4f05a" providerId="ADAL" clId="{ECEE5287-719F-4D6C-87F1-C5906B817D9E}" dt="2025-03-20T01:01:45.769" v="392" actId="26606"/>
          <ac:graphicFrameMkLst>
            <pc:docMk/>
            <pc:sldMk cId="2182803241" sldId="382"/>
            <ac:graphicFrameMk id="6" creationId="{0A412BE0-E935-943E-5BF2-9975952E6C16}"/>
          </ac:graphicFrameMkLst>
        </pc:graphicFrameChg>
        <pc:picChg chg="mod ord">
          <ac:chgData name="Geis, Lauren" userId="5bbaa5d3-891f-4283-a4d4-96784db4f05a" providerId="ADAL" clId="{ECEE5287-719F-4D6C-87F1-C5906B817D9E}" dt="2025-03-20T01:01:45.769" v="392" actId="26606"/>
          <ac:picMkLst>
            <pc:docMk/>
            <pc:sldMk cId="2182803241" sldId="382"/>
            <ac:picMk id="8" creationId="{0E19A895-D27D-119E-40B5-341018B94393}"/>
          </ac:picMkLst>
        </pc:picChg>
      </pc:sldChg>
      <pc:sldChg chg="modSp mod">
        <pc:chgData name="Geis, Lauren" userId="5bbaa5d3-891f-4283-a4d4-96784db4f05a" providerId="ADAL" clId="{ECEE5287-719F-4D6C-87F1-C5906B817D9E}" dt="2025-03-20T01:10:37.575" v="777"/>
        <pc:sldMkLst>
          <pc:docMk/>
          <pc:sldMk cId="1848328510" sldId="383"/>
        </pc:sldMkLst>
        <pc:spChg chg="mod">
          <ac:chgData name="Geis, Lauren" userId="5bbaa5d3-891f-4283-a4d4-96784db4f05a" providerId="ADAL" clId="{ECEE5287-719F-4D6C-87F1-C5906B817D9E}" dt="2025-03-20T01:08:41.188" v="775" actId="207"/>
          <ac:spMkLst>
            <pc:docMk/>
            <pc:sldMk cId="1848328510" sldId="383"/>
            <ac:spMk id="5" creationId="{FEE272EA-E4A6-571B-AE76-09331130E9B7}"/>
          </ac:spMkLst>
        </pc:spChg>
        <pc:picChg chg="mod">
          <ac:chgData name="Geis, Lauren" userId="5bbaa5d3-891f-4283-a4d4-96784db4f05a" providerId="ADAL" clId="{ECEE5287-719F-4D6C-87F1-C5906B817D9E}" dt="2025-03-20T01:10:37.575" v="777"/>
          <ac:picMkLst>
            <pc:docMk/>
            <pc:sldMk cId="1848328510" sldId="383"/>
            <ac:picMk id="8" creationId="{8A8602C4-A797-8F24-B471-7A278BCE9EF2}"/>
          </ac:picMkLst>
        </pc:picChg>
      </pc:sldChg>
      <pc:sldChg chg="addSp delSp modSp mod setBg delAnim">
        <pc:chgData name="Geis, Lauren" userId="5bbaa5d3-891f-4283-a4d4-96784db4f05a" providerId="ADAL" clId="{ECEE5287-719F-4D6C-87F1-C5906B817D9E}" dt="2025-04-03T01:17:36.643" v="909" actId="1076"/>
        <pc:sldMkLst>
          <pc:docMk/>
          <pc:sldMk cId="1675092871" sldId="397"/>
        </pc:sldMkLst>
        <pc:spChg chg="add">
          <ac:chgData name="Geis, Lauren" userId="5bbaa5d3-891f-4283-a4d4-96784db4f05a" providerId="ADAL" clId="{ECEE5287-719F-4D6C-87F1-C5906B817D9E}" dt="2025-04-03T01:15:48.513" v="884" actId="26606"/>
          <ac:spMkLst>
            <pc:docMk/>
            <pc:sldMk cId="1675092871" sldId="397"/>
            <ac:spMk id="8" creationId="{B6E6531A-0776-43BA-A852-5FB5C77534D5}"/>
          </ac:spMkLst>
        </pc:spChg>
        <pc:spChg chg="add">
          <ac:chgData name="Geis, Lauren" userId="5bbaa5d3-891f-4283-a4d4-96784db4f05a" providerId="ADAL" clId="{ECEE5287-719F-4D6C-87F1-C5906B817D9E}" dt="2025-04-03T01:15:48.513" v="884" actId="26606"/>
          <ac:spMkLst>
            <pc:docMk/>
            <pc:sldMk cId="1675092871" sldId="397"/>
            <ac:spMk id="10" creationId="{F8C5273F-2B84-46BF-A94F-1A20E13B3AA1}"/>
          </ac:spMkLst>
        </pc:spChg>
        <pc:picChg chg="add mod">
          <ac:chgData name="Geis, Lauren" userId="5bbaa5d3-891f-4283-a4d4-96784db4f05a" providerId="ADAL" clId="{ECEE5287-719F-4D6C-87F1-C5906B817D9E}" dt="2025-04-03T01:17:36.643" v="909" actId="1076"/>
          <ac:picMkLst>
            <pc:docMk/>
            <pc:sldMk cId="1675092871" sldId="397"/>
            <ac:picMk id="5" creationId="{A09BA2FC-ACFE-66DB-76B3-75E80B669079}"/>
          </ac:picMkLst>
        </pc:picChg>
      </pc:sldChg>
      <pc:sldChg chg="modSp mod modAnim">
        <pc:chgData name="Geis, Lauren" userId="5bbaa5d3-891f-4283-a4d4-96784db4f05a" providerId="ADAL" clId="{ECEE5287-719F-4D6C-87F1-C5906B817D9E}" dt="2025-03-20T01:04:24.833" v="581" actId="20577"/>
        <pc:sldMkLst>
          <pc:docMk/>
          <pc:sldMk cId="396941368" sldId="398"/>
        </pc:sldMkLst>
        <pc:spChg chg="mod">
          <ac:chgData name="Geis, Lauren" userId="5bbaa5d3-891f-4283-a4d4-96784db4f05a" providerId="ADAL" clId="{ECEE5287-719F-4D6C-87F1-C5906B817D9E}" dt="2025-03-20T01:03:24.290" v="506" actId="20577"/>
          <ac:spMkLst>
            <pc:docMk/>
            <pc:sldMk cId="396941368" sldId="398"/>
            <ac:spMk id="3" creationId="{97F44D0F-FE4F-FB6A-607D-A95E57932997}"/>
          </ac:spMkLst>
        </pc:spChg>
        <pc:spChg chg="mod">
          <ac:chgData name="Geis, Lauren" userId="5bbaa5d3-891f-4283-a4d4-96784db4f05a" providerId="ADAL" clId="{ECEE5287-719F-4D6C-87F1-C5906B817D9E}" dt="2025-03-20T01:04:24.833" v="581" actId="20577"/>
          <ac:spMkLst>
            <pc:docMk/>
            <pc:sldMk cId="396941368" sldId="398"/>
            <ac:spMk id="5" creationId="{B8F46A6F-99DB-4673-1720-BE8E4D832F7D}"/>
          </ac:spMkLst>
        </pc:spChg>
        <pc:spChg chg="mod">
          <ac:chgData name="Geis, Lauren" userId="5bbaa5d3-891f-4283-a4d4-96784db4f05a" providerId="ADAL" clId="{ECEE5287-719F-4D6C-87F1-C5906B817D9E}" dt="2025-03-20T01:02:01.535" v="425" actId="20577"/>
          <ac:spMkLst>
            <pc:docMk/>
            <pc:sldMk cId="396941368" sldId="398"/>
            <ac:spMk id="8" creationId="{9F916798-EBE2-2D01-1FBF-4E024ABD31E5}"/>
          </ac:spMkLst>
        </pc:spChg>
        <pc:spChg chg="mod">
          <ac:chgData name="Geis, Lauren" userId="5bbaa5d3-891f-4283-a4d4-96784db4f05a" providerId="ADAL" clId="{ECEE5287-719F-4D6C-87F1-C5906B817D9E}" dt="2025-03-20T01:04:15.128" v="569" actId="120"/>
          <ac:spMkLst>
            <pc:docMk/>
            <pc:sldMk cId="396941368" sldId="398"/>
            <ac:spMk id="9" creationId="{9C851F6D-39EC-EF89-33CF-797DA07F6FAD}"/>
          </ac:spMkLst>
        </pc:spChg>
      </pc:sldChg>
      <pc:sldChg chg="addSp delSp modSp mod setBg modNotesTx">
        <pc:chgData name="Geis, Lauren" userId="5bbaa5d3-891f-4283-a4d4-96784db4f05a" providerId="ADAL" clId="{ECEE5287-719F-4D6C-87F1-C5906B817D9E}" dt="2025-04-06T14:48:56.077" v="1179" actId="20577"/>
        <pc:sldMkLst>
          <pc:docMk/>
          <pc:sldMk cId="953003395" sldId="401"/>
        </pc:sldMkLst>
        <pc:spChg chg="add">
          <ac:chgData name="Geis, Lauren" userId="5bbaa5d3-891f-4283-a4d4-96784db4f05a" providerId="ADAL" clId="{ECEE5287-719F-4D6C-87F1-C5906B817D9E}" dt="2025-04-03T01:09:59.415" v="854" actId="26606"/>
          <ac:spMkLst>
            <pc:docMk/>
            <pc:sldMk cId="953003395" sldId="401"/>
            <ac:spMk id="32" creationId="{07DE5115-89C8-4B9C-B0E8-78A15C20CC50}"/>
          </ac:spMkLst>
        </pc:spChg>
        <pc:spChg chg="add">
          <ac:chgData name="Geis, Lauren" userId="5bbaa5d3-891f-4283-a4d4-96784db4f05a" providerId="ADAL" clId="{ECEE5287-719F-4D6C-87F1-C5906B817D9E}" dt="2025-04-03T01:09:59.415" v="854" actId="26606"/>
          <ac:spMkLst>
            <pc:docMk/>
            <pc:sldMk cId="953003395" sldId="401"/>
            <ac:spMk id="34" creationId="{4A6402E2-72CC-4683-9B83-11265402E5CE}"/>
          </ac:spMkLst>
        </pc:spChg>
        <pc:picChg chg="add mod modCrop">
          <ac:chgData name="Geis, Lauren" userId="5bbaa5d3-891f-4283-a4d4-96784db4f05a" providerId="ADAL" clId="{ECEE5287-719F-4D6C-87F1-C5906B817D9E}" dt="2025-04-03T01:10:23.411" v="860" actId="14100"/>
          <ac:picMkLst>
            <pc:docMk/>
            <pc:sldMk cId="953003395" sldId="401"/>
            <ac:picMk id="3" creationId="{5E9BE8F7-8FA3-2040-E99A-4F737E640D0C}"/>
          </ac:picMkLst>
        </pc:picChg>
        <pc:picChg chg="add mod">
          <ac:chgData name="Geis, Lauren" userId="5bbaa5d3-891f-4283-a4d4-96784db4f05a" providerId="ADAL" clId="{ECEE5287-719F-4D6C-87F1-C5906B817D9E}" dt="2025-04-03T01:14:00.267" v="881" actId="14100"/>
          <ac:picMkLst>
            <pc:docMk/>
            <pc:sldMk cId="953003395" sldId="401"/>
            <ac:picMk id="5" creationId="{AF3453A2-5331-687D-3D19-01AFE0C48013}"/>
          </ac:picMkLst>
        </pc:picChg>
        <pc:picChg chg="add mod">
          <ac:chgData name="Geis, Lauren" userId="5bbaa5d3-891f-4283-a4d4-96784db4f05a" providerId="ADAL" clId="{ECEE5287-719F-4D6C-87F1-C5906B817D9E}" dt="2025-04-03T01:12:55.431" v="878" actId="14100"/>
          <ac:picMkLst>
            <pc:docMk/>
            <pc:sldMk cId="953003395" sldId="401"/>
            <ac:picMk id="7" creationId="{DFA216FF-CA9F-DEC1-EA2E-D05ECFE8E293}"/>
          </ac:picMkLst>
        </pc:picChg>
      </pc:sldChg>
      <pc:sldChg chg="delSp del mod delAnim">
        <pc:chgData name="Geis, Lauren" userId="5bbaa5d3-891f-4283-a4d4-96784db4f05a" providerId="ADAL" clId="{ECEE5287-719F-4D6C-87F1-C5906B817D9E}" dt="2025-04-03T01:42:57.202" v="1011" actId="2696"/>
        <pc:sldMkLst>
          <pc:docMk/>
          <pc:sldMk cId="1151302962" sldId="402"/>
        </pc:sldMkLst>
      </pc:sldChg>
      <pc:sldChg chg="addSp delSp modSp mod setBg delAnim modAnim modNotesTx">
        <pc:chgData name="Geis, Lauren" userId="5bbaa5d3-891f-4283-a4d4-96784db4f05a" providerId="ADAL" clId="{ECEE5287-719F-4D6C-87F1-C5906B817D9E}" dt="2025-04-06T14:48:52.446" v="1178" actId="20577"/>
        <pc:sldMkLst>
          <pc:docMk/>
          <pc:sldMk cId="1383070686" sldId="403"/>
        </pc:sldMkLst>
        <pc:spChg chg="add mod">
          <ac:chgData name="Geis, Lauren" userId="5bbaa5d3-891f-4283-a4d4-96784db4f05a" providerId="ADAL" clId="{ECEE5287-719F-4D6C-87F1-C5906B817D9E}" dt="2025-04-03T01:32:41.314" v="998" actId="1076"/>
          <ac:spMkLst>
            <pc:docMk/>
            <pc:sldMk cId="1383070686" sldId="403"/>
            <ac:spMk id="3" creationId="{7D139246-26A7-58BA-5695-29E98C596346}"/>
          </ac:spMkLst>
        </pc:spChg>
        <pc:spChg chg="add">
          <ac:chgData name="Geis, Lauren" userId="5bbaa5d3-891f-4283-a4d4-96784db4f05a" providerId="ADAL" clId="{ECEE5287-719F-4D6C-87F1-C5906B817D9E}" dt="2025-04-03T01:19:19.422" v="911" actId="26606"/>
          <ac:spMkLst>
            <pc:docMk/>
            <pc:sldMk cId="1383070686" sldId="403"/>
            <ac:spMk id="7" creationId="{B6E6531A-0776-43BA-A852-5FB5C77534D5}"/>
          </ac:spMkLst>
        </pc:spChg>
        <pc:spChg chg="add">
          <ac:chgData name="Geis, Lauren" userId="5bbaa5d3-891f-4283-a4d4-96784db4f05a" providerId="ADAL" clId="{ECEE5287-719F-4D6C-87F1-C5906B817D9E}" dt="2025-04-03T01:19:19.422" v="911" actId="26606"/>
          <ac:spMkLst>
            <pc:docMk/>
            <pc:sldMk cId="1383070686" sldId="403"/>
            <ac:spMk id="9" creationId="{F8C5273F-2B84-46BF-A94F-1A20E13B3AA1}"/>
          </ac:spMkLst>
        </pc:spChg>
        <pc:picChg chg="add mod">
          <ac:chgData name="Geis, Lauren" userId="5bbaa5d3-891f-4283-a4d4-96784db4f05a" providerId="ADAL" clId="{ECEE5287-719F-4D6C-87F1-C5906B817D9E}" dt="2025-04-03T01:32:34.550" v="997" actId="1076"/>
          <ac:picMkLst>
            <pc:docMk/>
            <pc:sldMk cId="1383070686" sldId="403"/>
            <ac:picMk id="2" creationId="{D2393D88-4769-5E91-E632-3C0F354A0158}"/>
          </ac:picMkLst>
        </pc:picChg>
      </pc:sldChg>
      <pc:sldChg chg="modSp mod ord">
        <pc:chgData name="Geis, Lauren" userId="5bbaa5d3-891f-4283-a4d4-96784db4f05a" providerId="ADAL" clId="{ECEE5287-719F-4D6C-87F1-C5906B817D9E}" dt="2025-04-06T14:52:24.474" v="1181"/>
        <pc:sldMkLst>
          <pc:docMk/>
          <pc:sldMk cId="769519230" sldId="404"/>
        </pc:sldMkLst>
        <pc:spChg chg="mod">
          <ac:chgData name="Geis, Lauren" userId="5bbaa5d3-891f-4283-a4d4-96784db4f05a" providerId="ADAL" clId="{ECEE5287-719F-4D6C-87F1-C5906B817D9E}" dt="2025-03-20T01:05:05.090" v="626" actId="20577"/>
          <ac:spMkLst>
            <pc:docMk/>
            <pc:sldMk cId="769519230" sldId="404"/>
            <ac:spMk id="8" creationId="{21B8456A-4545-B950-0F45-8B4CD8366EEB}"/>
          </ac:spMkLst>
        </pc:spChg>
      </pc:sldChg>
      <pc:sldChg chg="addSp delSp modSp mod modTransition setBg delAnim modAnim">
        <pc:chgData name="Geis, Lauren" userId="5bbaa5d3-891f-4283-a4d4-96784db4f05a" providerId="ADAL" clId="{ECEE5287-719F-4D6C-87F1-C5906B817D9E}" dt="2025-04-03T02:30:51.146" v="1157"/>
        <pc:sldMkLst>
          <pc:docMk/>
          <pc:sldMk cId="2023773993" sldId="405"/>
        </pc:sldMkLst>
        <pc:picChg chg="add mod ord">
          <ac:chgData name="Geis, Lauren" userId="5bbaa5d3-891f-4283-a4d4-96784db4f05a" providerId="ADAL" clId="{ECEE5287-719F-4D6C-87F1-C5906B817D9E}" dt="2025-04-03T02:18:07.435" v="1047" actId="14100"/>
          <ac:picMkLst>
            <pc:docMk/>
            <pc:sldMk cId="2023773993" sldId="405"/>
            <ac:picMk id="6" creationId="{E1F34522-A5C1-6541-61D4-81113B53E071}"/>
          </ac:picMkLst>
        </pc:picChg>
        <pc:picChg chg="add mod">
          <ac:chgData name="Geis, Lauren" userId="5bbaa5d3-891f-4283-a4d4-96784db4f05a" providerId="ADAL" clId="{ECEE5287-719F-4D6C-87F1-C5906B817D9E}" dt="2025-04-03T02:23:44.129" v="1086" actId="14100"/>
          <ac:picMkLst>
            <pc:docMk/>
            <pc:sldMk cId="2023773993" sldId="405"/>
            <ac:picMk id="8" creationId="{736C2E11-26BA-3DF2-E8D0-204E9A28D998}"/>
          </ac:picMkLst>
        </pc:picChg>
        <pc:picChg chg="add mod ord">
          <ac:chgData name="Geis, Lauren" userId="5bbaa5d3-891f-4283-a4d4-96784db4f05a" providerId="ADAL" clId="{ECEE5287-719F-4D6C-87F1-C5906B817D9E}" dt="2025-04-03T02:23:15.002" v="1081" actId="14100"/>
          <ac:picMkLst>
            <pc:docMk/>
            <pc:sldMk cId="2023773993" sldId="405"/>
            <ac:picMk id="10" creationId="{720AF5EF-BAB7-6B84-60FC-0469A01F82CB}"/>
          </ac:picMkLst>
        </pc:picChg>
        <pc:picChg chg="add mod">
          <ac:chgData name="Geis, Lauren" userId="5bbaa5d3-891f-4283-a4d4-96784db4f05a" providerId="ADAL" clId="{ECEE5287-719F-4D6C-87F1-C5906B817D9E}" dt="2025-04-03T02:22:29.201" v="1075" actId="14100"/>
          <ac:picMkLst>
            <pc:docMk/>
            <pc:sldMk cId="2023773993" sldId="405"/>
            <ac:picMk id="12" creationId="{6914AC0D-8219-185A-AD8B-9EDE44AB2C74}"/>
          </ac:picMkLst>
        </pc:picChg>
        <pc:picChg chg="add mod">
          <ac:chgData name="Geis, Lauren" userId="5bbaa5d3-891f-4283-a4d4-96784db4f05a" providerId="ADAL" clId="{ECEE5287-719F-4D6C-87F1-C5906B817D9E}" dt="2025-04-03T02:24:54.854" v="1091" actId="14100"/>
          <ac:picMkLst>
            <pc:docMk/>
            <pc:sldMk cId="2023773993" sldId="405"/>
            <ac:picMk id="14" creationId="{18CD8D12-4BAC-15EF-9D7D-1EE063B9C264}"/>
          </ac:picMkLst>
        </pc:picChg>
      </pc:sldChg>
      <pc:sldChg chg="addSp delSp modSp mod delAnim modAnim">
        <pc:chgData name="Geis, Lauren" userId="5bbaa5d3-891f-4283-a4d4-96784db4f05a" providerId="ADAL" clId="{ECEE5287-719F-4D6C-87F1-C5906B817D9E}" dt="2025-04-06T14:28:27.155" v="1172" actId="20577"/>
        <pc:sldMkLst>
          <pc:docMk/>
          <pc:sldMk cId="2046546201" sldId="406"/>
        </pc:sldMkLst>
        <pc:spChg chg="mod">
          <ac:chgData name="Geis, Lauren" userId="5bbaa5d3-891f-4283-a4d4-96784db4f05a" providerId="ADAL" clId="{ECEE5287-719F-4D6C-87F1-C5906B817D9E}" dt="2025-04-03T02:28:38.359" v="1108" actId="20577"/>
          <ac:spMkLst>
            <pc:docMk/>
            <pc:sldMk cId="2046546201" sldId="406"/>
            <ac:spMk id="6" creationId="{AD81ADA4-4AC5-2DF1-1F04-019FF156261A}"/>
          </ac:spMkLst>
        </pc:spChg>
        <pc:spChg chg="add mod">
          <ac:chgData name="Geis, Lauren" userId="5bbaa5d3-891f-4283-a4d4-96784db4f05a" providerId="ADAL" clId="{ECEE5287-719F-4D6C-87F1-C5906B817D9E}" dt="2025-03-20T01:06:30.933" v="710" actId="20577"/>
          <ac:spMkLst>
            <pc:docMk/>
            <pc:sldMk cId="2046546201" sldId="406"/>
            <ac:spMk id="7" creationId="{FC317BDE-C3DF-B187-BE2F-A06B61324A48}"/>
          </ac:spMkLst>
        </pc:spChg>
        <pc:spChg chg="add mod">
          <ac:chgData name="Geis, Lauren" userId="5bbaa5d3-891f-4283-a4d4-96784db4f05a" providerId="ADAL" clId="{ECEE5287-719F-4D6C-87F1-C5906B817D9E}" dt="2025-04-03T02:28:43.217" v="1119" actId="20577"/>
          <ac:spMkLst>
            <pc:docMk/>
            <pc:sldMk cId="2046546201" sldId="406"/>
            <ac:spMk id="11" creationId="{93722704-C629-6F6E-2486-F26F4F10FD68}"/>
          </ac:spMkLst>
        </pc:spChg>
        <pc:spChg chg="add mod">
          <ac:chgData name="Geis, Lauren" userId="5bbaa5d3-891f-4283-a4d4-96784db4f05a" providerId="ADAL" clId="{ECEE5287-719F-4D6C-87F1-C5906B817D9E}" dt="2025-04-06T14:28:27.155" v="1172" actId="20577"/>
          <ac:spMkLst>
            <pc:docMk/>
            <pc:sldMk cId="2046546201" sldId="406"/>
            <ac:spMk id="12" creationId="{0E8835CF-DBD1-5971-154D-21969125C81B}"/>
          </ac:spMkLst>
        </pc:spChg>
      </pc:sldChg>
      <pc:sldChg chg="addSp delSp modSp mod">
        <pc:chgData name="Geis, Lauren" userId="5bbaa5d3-891f-4283-a4d4-96784db4f05a" providerId="ADAL" clId="{ECEE5287-719F-4D6C-87F1-C5906B817D9E}" dt="2025-03-20T01:08:05" v="771" actId="20577"/>
        <pc:sldMkLst>
          <pc:docMk/>
          <pc:sldMk cId="2102013536" sldId="408"/>
        </pc:sldMkLst>
        <pc:spChg chg="add mod">
          <ac:chgData name="Geis, Lauren" userId="5bbaa5d3-891f-4283-a4d4-96784db4f05a" providerId="ADAL" clId="{ECEE5287-719F-4D6C-87F1-C5906B817D9E}" dt="2025-03-20T01:08:05" v="771" actId="20577"/>
          <ac:spMkLst>
            <pc:docMk/>
            <pc:sldMk cId="2102013536" sldId="408"/>
            <ac:spMk id="2" creationId="{B867CFBB-CD5C-85CE-4DA4-C05E86D78354}"/>
          </ac:spMkLst>
        </pc:spChg>
      </pc:sldChg>
      <pc:sldChg chg="addSp delSp modSp mod delAnim">
        <pc:chgData name="Geis, Lauren" userId="5bbaa5d3-891f-4283-a4d4-96784db4f05a" providerId="ADAL" clId="{ECEE5287-719F-4D6C-87F1-C5906B817D9E}" dt="2025-04-03T00:17:05.642" v="783" actId="1076"/>
        <pc:sldMkLst>
          <pc:docMk/>
          <pc:sldMk cId="2199871807" sldId="409"/>
        </pc:sldMkLst>
        <pc:spChg chg="add mod">
          <ac:chgData name="Geis, Lauren" userId="5bbaa5d3-891f-4283-a4d4-96784db4f05a" providerId="ADAL" clId="{ECEE5287-719F-4D6C-87F1-C5906B817D9E}" dt="2025-03-20T01:07:03.036" v="720" actId="478"/>
          <ac:spMkLst>
            <pc:docMk/>
            <pc:sldMk cId="2199871807" sldId="409"/>
            <ac:spMk id="3" creationId="{BA106131-4E95-2C07-EBC9-D1670F772172}"/>
          </ac:spMkLst>
        </pc:spChg>
        <pc:spChg chg="add mod">
          <ac:chgData name="Geis, Lauren" userId="5bbaa5d3-891f-4283-a4d4-96784db4f05a" providerId="ADAL" clId="{ECEE5287-719F-4D6C-87F1-C5906B817D9E}" dt="2025-03-20T01:07:05.017" v="721" actId="478"/>
          <ac:spMkLst>
            <pc:docMk/>
            <pc:sldMk cId="2199871807" sldId="409"/>
            <ac:spMk id="6" creationId="{BB6E33B5-29A9-0DA2-45B5-DEFA6F490FDC}"/>
          </ac:spMkLst>
        </pc:spChg>
        <pc:spChg chg="add mod">
          <ac:chgData name="Geis, Lauren" userId="5bbaa5d3-891f-4283-a4d4-96784db4f05a" providerId="ADAL" clId="{ECEE5287-719F-4D6C-87F1-C5906B817D9E}" dt="2025-03-20T01:07:06.378" v="722" actId="478"/>
          <ac:spMkLst>
            <pc:docMk/>
            <pc:sldMk cId="2199871807" sldId="409"/>
            <ac:spMk id="12" creationId="{3EF7ECD3-C044-3BF0-B802-8ACCA6439999}"/>
          </ac:spMkLst>
        </pc:spChg>
        <pc:spChg chg="add mod">
          <ac:chgData name="Geis, Lauren" userId="5bbaa5d3-891f-4283-a4d4-96784db4f05a" providerId="ADAL" clId="{ECEE5287-719F-4D6C-87F1-C5906B817D9E}" dt="2025-04-03T00:16:56.028" v="780" actId="1076"/>
          <ac:spMkLst>
            <pc:docMk/>
            <pc:sldMk cId="2199871807" sldId="409"/>
            <ac:spMk id="14" creationId="{0659577A-B5BD-F492-4853-EA9C4C19F3A4}"/>
          </ac:spMkLst>
        </pc:spChg>
        <pc:spChg chg="add mod">
          <ac:chgData name="Geis, Lauren" userId="5bbaa5d3-891f-4283-a4d4-96784db4f05a" providerId="ADAL" clId="{ECEE5287-719F-4D6C-87F1-C5906B817D9E}" dt="2025-04-03T00:17:05.642" v="783" actId="1076"/>
          <ac:spMkLst>
            <pc:docMk/>
            <pc:sldMk cId="2199871807" sldId="409"/>
            <ac:spMk id="18" creationId="{4EF544B4-38E6-BA51-8BF2-1107DC06FBD4}"/>
          </ac:spMkLst>
        </pc:spChg>
      </pc:sldChg>
      <pc:sldChg chg="delSp modSp mod delAnim">
        <pc:chgData name="Geis, Lauren" userId="5bbaa5d3-891f-4283-a4d4-96784db4f05a" providerId="ADAL" clId="{ECEE5287-719F-4D6C-87F1-C5906B817D9E}" dt="2025-03-20T01:07:20.572" v="735" actId="478"/>
        <pc:sldMkLst>
          <pc:docMk/>
          <pc:sldMk cId="2138606475" sldId="410"/>
        </pc:sldMkLst>
      </pc:sldChg>
      <pc:sldChg chg="delSp modSp mod delAnim">
        <pc:chgData name="Geis, Lauren" userId="5bbaa5d3-891f-4283-a4d4-96784db4f05a" providerId="ADAL" clId="{ECEE5287-719F-4D6C-87F1-C5906B817D9E}" dt="2025-03-20T01:07:27.506" v="741" actId="478"/>
        <pc:sldMkLst>
          <pc:docMk/>
          <pc:sldMk cId="501567108" sldId="411"/>
        </pc:sldMkLst>
      </pc:sldChg>
      <pc:sldChg chg="delSp mod delAnim">
        <pc:chgData name="Geis, Lauren" userId="5bbaa5d3-891f-4283-a4d4-96784db4f05a" providerId="ADAL" clId="{ECEE5287-719F-4D6C-87F1-C5906B817D9E}" dt="2025-03-20T01:07:31.495" v="745" actId="478"/>
        <pc:sldMkLst>
          <pc:docMk/>
          <pc:sldMk cId="157100351" sldId="412"/>
        </pc:sldMkLst>
      </pc:sldChg>
      <pc:sldChg chg="addSp delSp modSp mod setBg">
        <pc:chgData name="Geis, Lauren" userId="5bbaa5d3-891f-4283-a4d4-96784db4f05a" providerId="ADAL" clId="{ECEE5287-719F-4D6C-87F1-C5906B817D9E}" dt="2025-04-06T16:14:54.015" v="1191" actId="14100"/>
        <pc:sldMkLst>
          <pc:docMk/>
          <pc:sldMk cId="872395494" sldId="413"/>
        </pc:sldMkLst>
        <pc:picChg chg="add mod">
          <ac:chgData name="Geis, Lauren" userId="5bbaa5d3-891f-4283-a4d4-96784db4f05a" providerId="ADAL" clId="{ECEE5287-719F-4D6C-87F1-C5906B817D9E}" dt="2025-04-06T16:14:54.015" v="1191" actId="14100"/>
          <ac:picMkLst>
            <pc:docMk/>
            <pc:sldMk cId="872395494" sldId="413"/>
            <ac:picMk id="3" creationId="{55AC7D4D-F6B0-7F14-968B-FB9031C5FB8B}"/>
          </ac:picMkLst>
        </pc:picChg>
        <pc:picChg chg="add mod">
          <ac:chgData name="Geis, Lauren" userId="5bbaa5d3-891f-4283-a4d4-96784db4f05a" providerId="ADAL" clId="{ECEE5287-719F-4D6C-87F1-C5906B817D9E}" dt="2025-04-06T16:14:40.965" v="1190" actId="14100"/>
          <ac:picMkLst>
            <pc:docMk/>
            <pc:sldMk cId="872395494" sldId="413"/>
            <ac:picMk id="5" creationId="{E43E3BFB-8F20-441B-D4BA-2AB3269733DA}"/>
          </ac:picMkLst>
        </pc:picChg>
      </pc:sldChg>
      <pc:sldChg chg="delSp del mod">
        <pc:chgData name="Geis, Lauren" userId="5bbaa5d3-891f-4283-a4d4-96784db4f05a" providerId="ADAL" clId="{ECEE5287-719F-4D6C-87F1-C5906B817D9E}" dt="2025-04-06T16:15:16.960" v="1192" actId="2696"/>
        <pc:sldMkLst>
          <pc:docMk/>
          <pc:sldMk cId="1160567026" sldId="414"/>
        </pc:sldMkLst>
      </pc:sldChg>
      <pc:sldChg chg="delSp mod">
        <pc:chgData name="Geis, Lauren" userId="5bbaa5d3-891f-4283-a4d4-96784db4f05a" providerId="ADAL" clId="{ECEE5287-719F-4D6C-87F1-C5906B817D9E}" dt="2025-03-20T01:07:33.920" v="746" actId="478"/>
        <pc:sldMkLst>
          <pc:docMk/>
          <pc:sldMk cId="3934530083" sldId="415"/>
        </pc:sldMkLst>
      </pc:sldChg>
      <pc:sldChg chg="addSp delSp modSp add mod delAnim modAnim">
        <pc:chgData name="Geis, Lauren" userId="5bbaa5d3-891f-4283-a4d4-96784db4f05a" providerId="ADAL" clId="{ECEE5287-719F-4D6C-87F1-C5906B817D9E}" dt="2025-04-03T01:39:14.758" v="1004"/>
        <pc:sldMkLst>
          <pc:docMk/>
          <pc:sldMk cId="3100372247" sldId="416"/>
        </pc:sldMkLst>
        <pc:spChg chg="mod ord">
          <ac:chgData name="Geis, Lauren" userId="5bbaa5d3-891f-4283-a4d4-96784db4f05a" providerId="ADAL" clId="{ECEE5287-719F-4D6C-87F1-C5906B817D9E}" dt="2025-04-03T01:32:06.081" v="990" actId="1076"/>
          <ac:spMkLst>
            <pc:docMk/>
            <pc:sldMk cId="3100372247" sldId="416"/>
            <ac:spMk id="3" creationId="{CB1D2C44-0576-122C-8A74-7F6109907FDB}"/>
          </ac:spMkLst>
        </pc:spChg>
        <pc:picChg chg="add mod modCrop">
          <ac:chgData name="Geis, Lauren" userId="5bbaa5d3-891f-4283-a4d4-96784db4f05a" providerId="ADAL" clId="{ECEE5287-719F-4D6C-87F1-C5906B817D9E}" dt="2025-04-03T01:32:12.750" v="992" actId="14100"/>
          <ac:picMkLst>
            <pc:docMk/>
            <pc:sldMk cId="3100372247" sldId="416"/>
            <ac:picMk id="4" creationId="{7074108D-84EF-A78B-89F2-6F825E01EAEA}"/>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0F5428-FBDE-4979-AF9F-157D29EAD8C2}" type="doc">
      <dgm:prSet loTypeId="urn:microsoft.com/office/officeart/2008/layout/LinedList" loCatId="list" qsTypeId="urn:microsoft.com/office/officeart/2005/8/quickstyle/3d1" qsCatId="3D" csTypeId="urn:microsoft.com/office/officeart/2005/8/colors/accent1_2" csCatId="accent1" phldr="1"/>
      <dgm:spPr/>
      <dgm:t>
        <a:bodyPr/>
        <a:lstStyle/>
        <a:p>
          <a:endParaRPr lang="en-US"/>
        </a:p>
      </dgm:t>
    </dgm:pt>
    <dgm:pt modelId="{4C21DCF2-47A2-4C64-BBBC-C317A34F821D}">
      <dgm:prSet phldrT="[Text]"/>
      <dgm:spPr/>
      <dgm:t>
        <a:bodyPr/>
        <a:lstStyle/>
        <a:p>
          <a:r>
            <a:rPr lang="en-US"/>
            <a:t>Sprint Highlights</a:t>
          </a:r>
        </a:p>
      </dgm:t>
    </dgm:pt>
    <dgm:pt modelId="{25E32319-2810-493F-9314-B4F857B067D5}" type="parTrans" cxnId="{995A2A8C-E01A-4954-93AC-899B466FE992}">
      <dgm:prSet/>
      <dgm:spPr/>
      <dgm:t>
        <a:bodyPr/>
        <a:lstStyle/>
        <a:p>
          <a:endParaRPr lang="en-US"/>
        </a:p>
      </dgm:t>
    </dgm:pt>
    <dgm:pt modelId="{D2D8520B-8555-48F4-A81F-ECB830821C44}" type="sibTrans" cxnId="{995A2A8C-E01A-4954-93AC-899B466FE992}">
      <dgm:prSet/>
      <dgm:spPr/>
      <dgm:t>
        <a:bodyPr/>
        <a:lstStyle/>
        <a:p>
          <a:endParaRPr lang="en-US"/>
        </a:p>
      </dgm:t>
    </dgm:pt>
    <dgm:pt modelId="{9E0F48DB-ADFB-4C91-AC67-C33BD5705541}">
      <dgm:prSet phldrT="[Text]"/>
      <dgm:spPr/>
      <dgm:t>
        <a:bodyPr/>
        <a:lstStyle/>
        <a:p>
          <a:r>
            <a:rPr lang="en-US"/>
            <a:t>Platform Introduction</a:t>
          </a:r>
        </a:p>
      </dgm:t>
    </dgm:pt>
    <dgm:pt modelId="{E20E893C-C62A-4F68-B3B6-E4A2D301E7A8}" type="parTrans" cxnId="{31FD2FEC-23C3-45B2-B701-0FEA9E520024}">
      <dgm:prSet/>
      <dgm:spPr/>
      <dgm:t>
        <a:bodyPr/>
        <a:lstStyle/>
        <a:p>
          <a:endParaRPr lang="en-US"/>
        </a:p>
      </dgm:t>
    </dgm:pt>
    <dgm:pt modelId="{20935E51-D369-4A17-9584-13A3F6AD7566}" type="sibTrans" cxnId="{31FD2FEC-23C3-45B2-B701-0FEA9E520024}">
      <dgm:prSet/>
      <dgm:spPr/>
      <dgm:t>
        <a:bodyPr/>
        <a:lstStyle/>
        <a:p>
          <a:endParaRPr lang="en-US"/>
        </a:p>
      </dgm:t>
    </dgm:pt>
    <dgm:pt modelId="{0BB1BC72-5CFD-4329-8BF3-DE2A489A56DD}">
      <dgm:prSet phldrT="[Text]"/>
      <dgm:spPr/>
      <dgm:t>
        <a:bodyPr/>
        <a:lstStyle/>
        <a:p>
          <a:r>
            <a:rPr lang="en-US"/>
            <a:t>Technical Documentation</a:t>
          </a:r>
        </a:p>
      </dgm:t>
    </dgm:pt>
    <dgm:pt modelId="{165966D6-7DF7-44FD-BA26-E70ABC19F4E8}" type="parTrans" cxnId="{10387F77-924F-4548-A199-4CCCEA8F7C84}">
      <dgm:prSet/>
      <dgm:spPr/>
      <dgm:t>
        <a:bodyPr/>
        <a:lstStyle/>
        <a:p>
          <a:endParaRPr lang="en-US"/>
        </a:p>
      </dgm:t>
    </dgm:pt>
    <dgm:pt modelId="{DEA7DF73-EF87-4F74-9005-93054BEA86AA}" type="sibTrans" cxnId="{10387F77-924F-4548-A199-4CCCEA8F7C84}">
      <dgm:prSet/>
      <dgm:spPr/>
      <dgm:t>
        <a:bodyPr/>
        <a:lstStyle/>
        <a:p>
          <a:endParaRPr lang="en-US"/>
        </a:p>
      </dgm:t>
    </dgm:pt>
    <dgm:pt modelId="{2BFD07A4-5BCA-4540-92D6-F8967A34E665}">
      <dgm:prSet phldrT="[Text]"/>
      <dgm:spPr/>
      <dgm:t>
        <a:bodyPr/>
        <a:lstStyle/>
        <a:p>
          <a:r>
            <a:rPr lang="en-US"/>
            <a:t>Training Manual</a:t>
          </a:r>
        </a:p>
      </dgm:t>
    </dgm:pt>
    <dgm:pt modelId="{0C37E664-C0C8-4559-A5C3-E17B7E58EFBC}" type="parTrans" cxnId="{CF7A0D19-9278-4EB2-A1E9-822289B36E40}">
      <dgm:prSet/>
      <dgm:spPr/>
      <dgm:t>
        <a:bodyPr/>
        <a:lstStyle/>
        <a:p>
          <a:endParaRPr lang="en-US"/>
        </a:p>
      </dgm:t>
    </dgm:pt>
    <dgm:pt modelId="{6AA0E2E8-4292-4639-A07F-F9BA38E6BF9E}" type="sibTrans" cxnId="{CF7A0D19-9278-4EB2-A1E9-822289B36E40}">
      <dgm:prSet/>
      <dgm:spPr/>
      <dgm:t>
        <a:bodyPr/>
        <a:lstStyle/>
        <a:p>
          <a:endParaRPr lang="en-US"/>
        </a:p>
      </dgm:t>
    </dgm:pt>
    <dgm:pt modelId="{4C04410B-E0FE-48F1-BDC1-6CC33DEC17E7}" type="pres">
      <dgm:prSet presAssocID="{2F0F5428-FBDE-4979-AF9F-157D29EAD8C2}" presName="vert0" presStyleCnt="0">
        <dgm:presLayoutVars>
          <dgm:dir/>
          <dgm:animOne val="branch"/>
          <dgm:animLvl val="lvl"/>
        </dgm:presLayoutVars>
      </dgm:prSet>
      <dgm:spPr/>
    </dgm:pt>
    <dgm:pt modelId="{3F6C3BD2-8C12-48A5-B2D2-3D647A7F6A0E}" type="pres">
      <dgm:prSet presAssocID="{4C21DCF2-47A2-4C64-BBBC-C317A34F821D}" presName="thickLine" presStyleLbl="alignNode1" presStyleIdx="0" presStyleCnt="4"/>
      <dgm:spPr/>
    </dgm:pt>
    <dgm:pt modelId="{8D902CFF-293A-49A2-8C3E-E95CE5FD02D0}" type="pres">
      <dgm:prSet presAssocID="{4C21DCF2-47A2-4C64-BBBC-C317A34F821D}" presName="horz1" presStyleCnt="0"/>
      <dgm:spPr/>
    </dgm:pt>
    <dgm:pt modelId="{156A6AE7-92CA-42C5-8CAB-7730E6A2510F}" type="pres">
      <dgm:prSet presAssocID="{4C21DCF2-47A2-4C64-BBBC-C317A34F821D}" presName="tx1" presStyleLbl="revTx" presStyleIdx="0" presStyleCnt="4"/>
      <dgm:spPr/>
    </dgm:pt>
    <dgm:pt modelId="{91E3EF15-68FE-4CC2-BBDB-76A7AE18799C}" type="pres">
      <dgm:prSet presAssocID="{4C21DCF2-47A2-4C64-BBBC-C317A34F821D}" presName="vert1" presStyleCnt="0"/>
      <dgm:spPr/>
    </dgm:pt>
    <dgm:pt modelId="{38A90664-2F73-4AC2-A184-9E2BDF0C5D03}" type="pres">
      <dgm:prSet presAssocID="{9E0F48DB-ADFB-4C91-AC67-C33BD5705541}" presName="thickLine" presStyleLbl="alignNode1" presStyleIdx="1" presStyleCnt="4"/>
      <dgm:spPr/>
    </dgm:pt>
    <dgm:pt modelId="{2B2421EA-C8EE-4121-9FFA-95AF3E591CB5}" type="pres">
      <dgm:prSet presAssocID="{9E0F48DB-ADFB-4C91-AC67-C33BD5705541}" presName="horz1" presStyleCnt="0"/>
      <dgm:spPr/>
    </dgm:pt>
    <dgm:pt modelId="{0FCBAFB2-2D00-43D8-BB84-869588198A0B}" type="pres">
      <dgm:prSet presAssocID="{9E0F48DB-ADFB-4C91-AC67-C33BD5705541}" presName="tx1" presStyleLbl="revTx" presStyleIdx="1" presStyleCnt="4"/>
      <dgm:spPr/>
    </dgm:pt>
    <dgm:pt modelId="{A58EC554-503E-431C-B442-3013A3771743}" type="pres">
      <dgm:prSet presAssocID="{9E0F48DB-ADFB-4C91-AC67-C33BD5705541}" presName="vert1" presStyleCnt="0"/>
      <dgm:spPr/>
    </dgm:pt>
    <dgm:pt modelId="{04F76365-D7A0-40B0-8B61-94A3026AEFDE}" type="pres">
      <dgm:prSet presAssocID="{0BB1BC72-5CFD-4329-8BF3-DE2A489A56DD}" presName="thickLine" presStyleLbl="alignNode1" presStyleIdx="2" presStyleCnt="4"/>
      <dgm:spPr/>
    </dgm:pt>
    <dgm:pt modelId="{03E08633-7185-4466-A6FC-0251AE431866}" type="pres">
      <dgm:prSet presAssocID="{0BB1BC72-5CFD-4329-8BF3-DE2A489A56DD}" presName="horz1" presStyleCnt="0"/>
      <dgm:spPr/>
    </dgm:pt>
    <dgm:pt modelId="{451C9E5F-DF2E-4D1E-A5D0-25751004CB73}" type="pres">
      <dgm:prSet presAssocID="{0BB1BC72-5CFD-4329-8BF3-DE2A489A56DD}" presName="tx1" presStyleLbl="revTx" presStyleIdx="2" presStyleCnt="4"/>
      <dgm:spPr/>
    </dgm:pt>
    <dgm:pt modelId="{A1B45C1F-E7E7-47F3-8CDC-79A77B5077DD}" type="pres">
      <dgm:prSet presAssocID="{0BB1BC72-5CFD-4329-8BF3-DE2A489A56DD}" presName="vert1" presStyleCnt="0"/>
      <dgm:spPr/>
    </dgm:pt>
    <dgm:pt modelId="{665A5C02-3FF6-4533-B205-896DFEA9E522}" type="pres">
      <dgm:prSet presAssocID="{2BFD07A4-5BCA-4540-92D6-F8967A34E665}" presName="thickLine" presStyleLbl="alignNode1" presStyleIdx="3" presStyleCnt="4"/>
      <dgm:spPr/>
    </dgm:pt>
    <dgm:pt modelId="{D1369DF6-BF03-4537-8441-FD6246DE27BC}" type="pres">
      <dgm:prSet presAssocID="{2BFD07A4-5BCA-4540-92D6-F8967A34E665}" presName="horz1" presStyleCnt="0"/>
      <dgm:spPr/>
    </dgm:pt>
    <dgm:pt modelId="{F71135CB-9339-428A-9262-ACF2D6BC3BD3}" type="pres">
      <dgm:prSet presAssocID="{2BFD07A4-5BCA-4540-92D6-F8967A34E665}" presName="tx1" presStyleLbl="revTx" presStyleIdx="3" presStyleCnt="4"/>
      <dgm:spPr/>
    </dgm:pt>
    <dgm:pt modelId="{C944C1C8-41A4-4482-8D49-A8720BE732F6}" type="pres">
      <dgm:prSet presAssocID="{2BFD07A4-5BCA-4540-92D6-F8967A34E665}" presName="vert1" presStyleCnt="0"/>
      <dgm:spPr/>
    </dgm:pt>
  </dgm:ptLst>
  <dgm:cxnLst>
    <dgm:cxn modelId="{CF7A0D19-9278-4EB2-A1E9-822289B36E40}" srcId="{2F0F5428-FBDE-4979-AF9F-157D29EAD8C2}" destId="{2BFD07A4-5BCA-4540-92D6-F8967A34E665}" srcOrd="3" destOrd="0" parTransId="{0C37E664-C0C8-4559-A5C3-E17B7E58EFBC}" sibTransId="{6AA0E2E8-4292-4639-A07F-F9BA38E6BF9E}"/>
    <dgm:cxn modelId="{10387F77-924F-4548-A199-4CCCEA8F7C84}" srcId="{2F0F5428-FBDE-4979-AF9F-157D29EAD8C2}" destId="{0BB1BC72-5CFD-4329-8BF3-DE2A489A56DD}" srcOrd="2" destOrd="0" parTransId="{165966D6-7DF7-44FD-BA26-E70ABC19F4E8}" sibTransId="{DEA7DF73-EF87-4F74-9005-93054BEA86AA}"/>
    <dgm:cxn modelId="{995A2A8C-E01A-4954-93AC-899B466FE992}" srcId="{2F0F5428-FBDE-4979-AF9F-157D29EAD8C2}" destId="{4C21DCF2-47A2-4C64-BBBC-C317A34F821D}" srcOrd="0" destOrd="0" parTransId="{25E32319-2810-493F-9314-B4F857B067D5}" sibTransId="{D2D8520B-8555-48F4-A81F-ECB830821C44}"/>
    <dgm:cxn modelId="{2BCB249D-1236-46D2-8488-03C956093EFC}" type="presOf" srcId="{0BB1BC72-5CFD-4329-8BF3-DE2A489A56DD}" destId="{451C9E5F-DF2E-4D1E-A5D0-25751004CB73}" srcOrd="0" destOrd="0" presId="urn:microsoft.com/office/officeart/2008/layout/LinedList"/>
    <dgm:cxn modelId="{B1E05FA4-8738-4529-B45C-8239C6832D52}" type="presOf" srcId="{4C21DCF2-47A2-4C64-BBBC-C317A34F821D}" destId="{156A6AE7-92CA-42C5-8CAB-7730E6A2510F}" srcOrd="0" destOrd="0" presId="urn:microsoft.com/office/officeart/2008/layout/LinedList"/>
    <dgm:cxn modelId="{B603CDC2-290E-4463-8E9D-B3540DB3A0A4}" type="presOf" srcId="{2F0F5428-FBDE-4979-AF9F-157D29EAD8C2}" destId="{4C04410B-E0FE-48F1-BDC1-6CC33DEC17E7}" srcOrd="0" destOrd="0" presId="urn:microsoft.com/office/officeart/2008/layout/LinedList"/>
    <dgm:cxn modelId="{A162B1D6-52F8-44A6-BA97-1CC7B0F799B0}" type="presOf" srcId="{9E0F48DB-ADFB-4C91-AC67-C33BD5705541}" destId="{0FCBAFB2-2D00-43D8-BB84-869588198A0B}" srcOrd="0" destOrd="0" presId="urn:microsoft.com/office/officeart/2008/layout/LinedList"/>
    <dgm:cxn modelId="{46A911E5-33C8-45FC-82C0-D0D4A2B520AE}" type="presOf" srcId="{2BFD07A4-5BCA-4540-92D6-F8967A34E665}" destId="{F71135CB-9339-428A-9262-ACF2D6BC3BD3}" srcOrd="0" destOrd="0" presId="urn:microsoft.com/office/officeart/2008/layout/LinedList"/>
    <dgm:cxn modelId="{31FD2FEC-23C3-45B2-B701-0FEA9E520024}" srcId="{2F0F5428-FBDE-4979-AF9F-157D29EAD8C2}" destId="{9E0F48DB-ADFB-4C91-AC67-C33BD5705541}" srcOrd="1" destOrd="0" parTransId="{E20E893C-C62A-4F68-B3B6-E4A2D301E7A8}" sibTransId="{20935E51-D369-4A17-9584-13A3F6AD7566}"/>
    <dgm:cxn modelId="{41C392CA-F287-465E-BEF8-A92873E989D9}" type="presParOf" srcId="{4C04410B-E0FE-48F1-BDC1-6CC33DEC17E7}" destId="{3F6C3BD2-8C12-48A5-B2D2-3D647A7F6A0E}" srcOrd="0" destOrd="0" presId="urn:microsoft.com/office/officeart/2008/layout/LinedList"/>
    <dgm:cxn modelId="{50834DE2-BA03-4ED5-A6C0-5DAAA64AC08E}" type="presParOf" srcId="{4C04410B-E0FE-48F1-BDC1-6CC33DEC17E7}" destId="{8D902CFF-293A-49A2-8C3E-E95CE5FD02D0}" srcOrd="1" destOrd="0" presId="urn:microsoft.com/office/officeart/2008/layout/LinedList"/>
    <dgm:cxn modelId="{BBAD173D-52E5-40E4-A9AB-F4C210EE13A0}" type="presParOf" srcId="{8D902CFF-293A-49A2-8C3E-E95CE5FD02D0}" destId="{156A6AE7-92CA-42C5-8CAB-7730E6A2510F}" srcOrd="0" destOrd="0" presId="urn:microsoft.com/office/officeart/2008/layout/LinedList"/>
    <dgm:cxn modelId="{AD07046A-6139-40DD-84A9-DDBB80089927}" type="presParOf" srcId="{8D902CFF-293A-49A2-8C3E-E95CE5FD02D0}" destId="{91E3EF15-68FE-4CC2-BBDB-76A7AE18799C}" srcOrd="1" destOrd="0" presId="urn:microsoft.com/office/officeart/2008/layout/LinedList"/>
    <dgm:cxn modelId="{786B4493-DE98-4FFF-B3C4-7236B3D76D33}" type="presParOf" srcId="{4C04410B-E0FE-48F1-BDC1-6CC33DEC17E7}" destId="{38A90664-2F73-4AC2-A184-9E2BDF0C5D03}" srcOrd="2" destOrd="0" presId="urn:microsoft.com/office/officeart/2008/layout/LinedList"/>
    <dgm:cxn modelId="{8F759D37-EFA2-45FC-99EA-FC136FC4DE3C}" type="presParOf" srcId="{4C04410B-E0FE-48F1-BDC1-6CC33DEC17E7}" destId="{2B2421EA-C8EE-4121-9FFA-95AF3E591CB5}" srcOrd="3" destOrd="0" presId="urn:microsoft.com/office/officeart/2008/layout/LinedList"/>
    <dgm:cxn modelId="{D70048B0-EF49-458B-8989-1E48706FDA95}" type="presParOf" srcId="{2B2421EA-C8EE-4121-9FFA-95AF3E591CB5}" destId="{0FCBAFB2-2D00-43D8-BB84-869588198A0B}" srcOrd="0" destOrd="0" presId="urn:microsoft.com/office/officeart/2008/layout/LinedList"/>
    <dgm:cxn modelId="{CE7E731C-0818-42C3-8E41-00017D14605A}" type="presParOf" srcId="{2B2421EA-C8EE-4121-9FFA-95AF3E591CB5}" destId="{A58EC554-503E-431C-B442-3013A3771743}" srcOrd="1" destOrd="0" presId="urn:microsoft.com/office/officeart/2008/layout/LinedList"/>
    <dgm:cxn modelId="{9B6C1BFD-DF81-4E76-9697-AC7B1D2ED1F1}" type="presParOf" srcId="{4C04410B-E0FE-48F1-BDC1-6CC33DEC17E7}" destId="{04F76365-D7A0-40B0-8B61-94A3026AEFDE}" srcOrd="4" destOrd="0" presId="urn:microsoft.com/office/officeart/2008/layout/LinedList"/>
    <dgm:cxn modelId="{C38190FE-9BD7-468E-A3DA-BF187273FDE2}" type="presParOf" srcId="{4C04410B-E0FE-48F1-BDC1-6CC33DEC17E7}" destId="{03E08633-7185-4466-A6FC-0251AE431866}" srcOrd="5" destOrd="0" presId="urn:microsoft.com/office/officeart/2008/layout/LinedList"/>
    <dgm:cxn modelId="{EE0D158F-903D-44DF-8A8D-78D4EF3482DE}" type="presParOf" srcId="{03E08633-7185-4466-A6FC-0251AE431866}" destId="{451C9E5F-DF2E-4D1E-A5D0-25751004CB73}" srcOrd="0" destOrd="0" presId="urn:microsoft.com/office/officeart/2008/layout/LinedList"/>
    <dgm:cxn modelId="{C2AF0BE0-6C88-478E-8F12-E0EC59244667}" type="presParOf" srcId="{03E08633-7185-4466-A6FC-0251AE431866}" destId="{A1B45C1F-E7E7-47F3-8CDC-79A77B5077DD}" srcOrd="1" destOrd="0" presId="urn:microsoft.com/office/officeart/2008/layout/LinedList"/>
    <dgm:cxn modelId="{F6F56302-D9BE-4919-8110-FCC5D589DF3E}" type="presParOf" srcId="{4C04410B-E0FE-48F1-BDC1-6CC33DEC17E7}" destId="{665A5C02-3FF6-4533-B205-896DFEA9E522}" srcOrd="6" destOrd="0" presId="urn:microsoft.com/office/officeart/2008/layout/LinedList"/>
    <dgm:cxn modelId="{6E757D13-AA16-466F-97F9-4327F96E7ED5}" type="presParOf" srcId="{4C04410B-E0FE-48F1-BDC1-6CC33DEC17E7}" destId="{D1369DF6-BF03-4537-8441-FD6246DE27BC}" srcOrd="7" destOrd="0" presId="urn:microsoft.com/office/officeart/2008/layout/LinedList"/>
    <dgm:cxn modelId="{F1D2FB32-23CF-4CEE-AA3C-2AFA3F749DE5}" type="presParOf" srcId="{D1369DF6-BF03-4537-8441-FD6246DE27BC}" destId="{F71135CB-9339-428A-9262-ACF2D6BC3BD3}" srcOrd="0" destOrd="0" presId="urn:microsoft.com/office/officeart/2008/layout/LinedList"/>
    <dgm:cxn modelId="{FB0817FD-EB85-4FB6-BD8B-1D54B504DD46}" type="presParOf" srcId="{D1369DF6-BF03-4537-8441-FD6246DE27BC}" destId="{C944C1C8-41A4-4482-8D49-A8720BE732F6}" srcOrd="1" destOrd="0" presId="urn:microsoft.com/office/officeart/2008/layout/LinedList"/>
  </dgm:cxnLst>
  <dgm:bg>
    <a:no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6C3BD2-8C12-48A5-B2D2-3D647A7F6A0E}">
      <dsp:nvSpPr>
        <dsp:cNvPr id="0" name=""/>
        <dsp:cNvSpPr/>
      </dsp:nvSpPr>
      <dsp:spPr>
        <a:xfrm>
          <a:off x="0" y="0"/>
          <a:ext cx="4526691"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156A6AE7-92CA-42C5-8CAB-7730E6A2510F}">
      <dsp:nvSpPr>
        <dsp:cNvPr id="0" name=""/>
        <dsp:cNvSpPr/>
      </dsp:nvSpPr>
      <dsp:spPr>
        <a:xfrm>
          <a:off x="0" y="0"/>
          <a:ext cx="4526691" cy="10120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Sprint Highlights</a:t>
          </a:r>
        </a:p>
      </dsp:txBody>
      <dsp:txXfrm>
        <a:off x="0" y="0"/>
        <a:ext cx="4526691" cy="1012024"/>
      </dsp:txXfrm>
    </dsp:sp>
    <dsp:sp modelId="{38A90664-2F73-4AC2-A184-9E2BDF0C5D03}">
      <dsp:nvSpPr>
        <dsp:cNvPr id="0" name=""/>
        <dsp:cNvSpPr/>
      </dsp:nvSpPr>
      <dsp:spPr>
        <a:xfrm>
          <a:off x="0" y="1012023"/>
          <a:ext cx="4526691"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0FCBAFB2-2D00-43D8-BB84-869588198A0B}">
      <dsp:nvSpPr>
        <dsp:cNvPr id="0" name=""/>
        <dsp:cNvSpPr/>
      </dsp:nvSpPr>
      <dsp:spPr>
        <a:xfrm>
          <a:off x="0" y="1012024"/>
          <a:ext cx="4526691" cy="10120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Platform Introduction</a:t>
          </a:r>
        </a:p>
      </dsp:txBody>
      <dsp:txXfrm>
        <a:off x="0" y="1012024"/>
        <a:ext cx="4526691" cy="1012024"/>
      </dsp:txXfrm>
    </dsp:sp>
    <dsp:sp modelId="{04F76365-D7A0-40B0-8B61-94A3026AEFDE}">
      <dsp:nvSpPr>
        <dsp:cNvPr id="0" name=""/>
        <dsp:cNvSpPr/>
      </dsp:nvSpPr>
      <dsp:spPr>
        <a:xfrm>
          <a:off x="0" y="2024047"/>
          <a:ext cx="4526691"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451C9E5F-DF2E-4D1E-A5D0-25751004CB73}">
      <dsp:nvSpPr>
        <dsp:cNvPr id="0" name=""/>
        <dsp:cNvSpPr/>
      </dsp:nvSpPr>
      <dsp:spPr>
        <a:xfrm>
          <a:off x="0" y="2024048"/>
          <a:ext cx="4526691" cy="10120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Technical Documentation</a:t>
          </a:r>
        </a:p>
      </dsp:txBody>
      <dsp:txXfrm>
        <a:off x="0" y="2024048"/>
        <a:ext cx="4526691" cy="1012024"/>
      </dsp:txXfrm>
    </dsp:sp>
    <dsp:sp modelId="{665A5C02-3FF6-4533-B205-896DFEA9E522}">
      <dsp:nvSpPr>
        <dsp:cNvPr id="0" name=""/>
        <dsp:cNvSpPr/>
      </dsp:nvSpPr>
      <dsp:spPr>
        <a:xfrm>
          <a:off x="0" y="3036072"/>
          <a:ext cx="4526691"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F71135CB-9339-428A-9262-ACF2D6BC3BD3}">
      <dsp:nvSpPr>
        <dsp:cNvPr id="0" name=""/>
        <dsp:cNvSpPr/>
      </dsp:nvSpPr>
      <dsp:spPr>
        <a:xfrm>
          <a:off x="0" y="3036072"/>
          <a:ext cx="4526691" cy="10120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Training Manual</a:t>
          </a:r>
        </a:p>
      </dsp:txBody>
      <dsp:txXfrm>
        <a:off x="0" y="3036072"/>
        <a:ext cx="4526691" cy="101202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D12254D-5759-4EB3-BF8D-D68E90DC2D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81A69FF-7820-4FCC-B849-D3678A21A4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0D95BA-7ABD-45D4-B691-9F58B13542F8}" type="datetimeFigureOut">
              <a:rPr lang="en-US" smtClean="0"/>
              <a:t>4/6/2025</a:t>
            </a:fld>
            <a:endParaRPr lang="en-US"/>
          </a:p>
        </p:txBody>
      </p:sp>
      <p:sp>
        <p:nvSpPr>
          <p:cNvPr id="4" name="Footer Placeholder 3">
            <a:extLst>
              <a:ext uri="{FF2B5EF4-FFF2-40B4-BE49-F238E27FC236}">
                <a16:creationId xmlns:a16="http://schemas.microsoft.com/office/drawing/2014/main" id="{D4FAC37F-43E8-47E4-A8D1-19743C1136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7D279E6-0ADC-4707-A0E5-8B8058228FF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03308A-A8B4-43FF-8C57-7C15CEEAA8C3}" type="slidenum">
              <a:rPr lang="en-US" smtClean="0"/>
              <a:t>‹#›</a:t>
            </a:fld>
            <a:endParaRPr lang="en-US"/>
          </a:p>
        </p:txBody>
      </p:sp>
    </p:spTree>
    <p:extLst>
      <p:ext uri="{BB962C8B-B14F-4D97-AF65-F5344CB8AC3E}">
        <p14:creationId xmlns:p14="http://schemas.microsoft.com/office/powerpoint/2010/main" val="1563327285"/>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9D14A6-BAC8-4A71-919C-314181CF34EF}" type="datetimeFigureOut">
              <a:rPr lang="en-US" smtClean="0"/>
              <a:t>4/6/2025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2F9892-4FA8-4E47-8751-DA9332AF5A19}" type="slidenum">
              <a:rPr lang="en-US" smtClean="0"/>
              <a:t>‹#›</a:t>
            </a:fld>
            <a:endParaRPr lang="en-US"/>
          </a:p>
        </p:txBody>
      </p:sp>
    </p:spTree>
    <p:extLst>
      <p:ext uri="{BB962C8B-B14F-4D97-AF65-F5344CB8AC3E}">
        <p14:creationId xmlns:p14="http://schemas.microsoft.com/office/powerpoint/2010/main" val="4267596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Presenter:  Heather</a:t>
            </a:r>
          </a:p>
          <a:p>
            <a:r>
              <a:rPr lang="en-US">
                <a:ea typeface="Calibri"/>
                <a:cs typeface="Calibri"/>
              </a:rPr>
              <a:t>Transition to next Presenter:  NA</a:t>
            </a:r>
          </a:p>
          <a:p>
            <a:endParaRPr lang="en-US">
              <a:ea typeface="Calibri"/>
              <a:cs typeface="Calibri"/>
            </a:endParaRPr>
          </a:p>
          <a:p>
            <a:br>
              <a:rPr lang="en-US">
                <a:ea typeface="Calibri"/>
                <a:cs typeface="+mn-lt"/>
              </a:rPr>
            </a:br>
            <a:endParaRPr lang="en-US">
              <a:ea typeface="Calibri"/>
              <a:cs typeface="Calibri"/>
            </a:endParaRPr>
          </a:p>
        </p:txBody>
      </p:sp>
      <p:sp>
        <p:nvSpPr>
          <p:cNvPr id="4" name="Slide Number Placeholder 3"/>
          <p:cNvSpPr>
            <a:spLocks noGrp="1"/>
          </p:cNvSpPr>
          <p:nvPr>
            <p:ph type="sldNum" sz="quarter" idx="5"/>
          </p:nvPr>
        </p:nvSpPr>
        <p:spPr/>
        <p:txBody>
          <a:bodyPr/>
          <a:lstStyle/>
          <a:p>
            <a:fld id="{B62F9892-4FA8-4E47-8751-DA9332AF5A19}" type="slidenum">
              <a:rPr lang="en-US" smtClean="0"/>
              <a:t>1</a:t>
            </a:fld>
            <a:endParaRPr lang="en-US"/>
          </a:p>
        </p:txBody>
      </p:sp>
    </p:spTree>
    <p:extLst>
      <p:ext uri="{BB962C8B-B14F-4D97-AF65-F5344CB8AC3E}">
        <p14:creationId xmlns:p14="http://schemas.microsoft.com/office/powerpoint/2010/main" val="1836676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9F6940-7377-D3E6-0139-9DA5E5F147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33308E-D077-931B-A5FC-541232E8DC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F9AA321-806A-1CE8-D7EC-D52CF52FB6D7}"/>
              </a:ext>
            </a:extLst>
          </p:cNvPr>
          <p:cNvSpPr>
            <a:spLocks noGrp="1"/>
          </p:cNvSpPr>
          <p:nvPr>
            <p:ph type="body" idx="1"/>
          </p:nvPr>
        </p:nvSpPr>
        <p:spPr/>
        <p:txBody>
          <a:bodyPr/>
          <a:lstStyle/>
          <a:p>
            <a:r>
              <a:rPr lang="en-US" dirty="0">
                <a:ea typeface="Calibri"/>
                <a:cs typeface="Calibri"/>
              </a:rPr>
              <a:t>Presenter:  Hannah</a:t>
            </a:r>
          </a:p>
          <a:p>
            <a:r>
              <a:rPr lang="en-US" dirty="0">
                <a:ea typeface="Calibri"/>
                <a:cs typeface="Calibri"/>
              </a:rPr>
              <a:t>Transition to next Presenter:  NA this slide</a:t>
            </a:r>
          </a:p>
          <a:p>
            <a:endParaRPr lang="en-US" dirty="0">
              <a:ea typeface="Calibri"/>
              <a:cs typeface="Calibri"/>
            </a:endParaRPr>
          </a:p>
        </p:txBody>
      </p:sp>
      <p:sp>
        <p:nvSpPr>
          <p:cNvPr id="4" name="Slide Number Placeholder 3">
            <a:extLst>
              <a:ext uri="{FF2B5EF4-FFF2-40B4-BE49-F238E27FC236}">
                <a16:creationId xmlns:a16="http://schemas.microsoft.com/office/drawing/2014/main" id="{174780F7-42D0-8BB8-C698-2294DE214820}"/>
              </a:ext>
            </a:extLst>
          </p:cNvPr>
          <p:cNvSpPr>
            <a:spLocks noGrp="1"/>
          </p:cNvSpPr>
          <p:nvPr>
            <p:ph type="sldNum" sz="quarter" idx="5"/>
          </p:nvPr>
        </p:nvSpPr>
        <p:spPr/>
        <p:txBody>
          <a:bodyPr/>
          <a:lstStyle/>
          <a:p>
            <a:fld id="{B62F9892-4FA8-4E47-8751-DA9332AF5A19}" type="slidenum">
              <a:rPr lang="en-US" smtClean="0"/>
              <a:t>10</a:t>
            </a:fld>
            <a:endParaRPr lang="en-US"/>
          </a:p>
        </p:txBody>
      </p:sp>
    </p:spTree>
    <p:extLst>
      <p:ext uri="{BB962C8B-B14F-4D97-AF65-F5344CB8AC3E}">
        <p14:creationId xmlns:p14="http://schemas.microsoft.com/office/powerpoint/2010/main" val="41861113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19A557-3CEF-A1D5-EFB2-48A035D2FC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9BDC74-BEE1-225C-2673-2AD9A71016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EE9469-4CA0-85CB-AC10-4FA41AA120C2}"/>
              </a:ext>
            </a:extLst>
          </p:cNvPr>
          <p:cNvSpPr>
            <a:spLocks noGrp="1"/>
          </p:cNvSpPr>
          <p:nvPr>
            <p:ph type="body" idx="1"/>
          </p:nvPr>
        </p:nvSpPr>
        <p:spPr/>
        <p:txBody>
          <a:bodyPr/>
          <a:lstStyle/>
          <a:p>
            <a:r>
              <a:rPr lang="en-US" dirty="0"/>
              <a:t>Presenter: Hannah</a:t>
            </a:r>
          </a:p>
          <a:p>
            <a:r>
              <a:rPr lang="en-US" dirty="0"/>
              <a:t>Transition to next Presenter: NA this slide</a:t>
            </a:r>
          </a:p>
          <a:p>
            <a:endParaRPr lang="en-US" dirty="0">
              <a:ea typeface="Calibri" panose="020F0502020204030204"/>
              <a:cs typeface="Calibri" panose="020F0502020204030204"/>
            </a:endParaRPr>
          </a:p>
        </p:txBody>
      </p:sp>
      <p:sp>
        <p:nvSpPr>
          <p:cNvPr id="4" name="Slide Number Placeholder 3">
            <a:extLst>
              <a:ext uri="{FF2B5EF4-FFF2-40B4-BE49-F238E27FC236}">
                <a16:creationId xmlns:a16="http://schemas.microsoft.com/office/drawing/2014/main" id="{DBC94DF2-A7F0-E219-AA68-61EAB75689AD}"/>
              </a:ext>
            </a:extLst>
          </p:cNvPr>
          <p:cNvSpPr>
            <a:spLocks noGrp="1"/>
          </p:cNvSpPr>
          <p:nvPr>
            <p:ph type="sldNum" sz="quarter" idx="5"/>
          </p:nvPr>
        </p:nvSpPr>
        <p:spPr/>
        <p:txBody>
          <a:bodyPr/>
          <a:lstStyle/>
          <a:p>
            <a:fld id="{B62F9892-4FA8-4E47-8751-DA9332AF5A19}" type="slidenum">
              <a:rPr lang="en-US" smtClean="0"/>
              <a:t>11</a:t>
            </a:fld>
            <a:endParaRPr lang="en-US"/>
          </a:p>
        </p:txBody>
      </p:sp>
    </p:spTree>
    <p:extLst>
      <p:ext uri="{BB962C8B-B14F-4D97-AF65-F5344CB8AC3E}">
        <p14:creationId xmlns:p14="http://schemas.microsoft.com/office/powerpoint/2010/main" val="9279617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E436E7-230E-5952-7210-12FFB0F79B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E60A48-98D4-63CC-4820-76C80268CB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8BA579-5E1D-3FA8-847F-6AF7F66D01D8}"/>
              </a:ext>
            </a:extLst>
          </p:cNvPr>
          <p:cNvSpPr>
            <a:spLocks noGrp="1"/>
          </p:cNvSpPr>
          <p:nvPr>
            <p:ph type="body" idx="1"/>
          </p:nvPr>
        </p:nvSpPr>
        <p:spPr/>
        <p:txBody>
          <a:bodyPr/>
          <a:lstStyle/>
          <a:p>
            <a:r>
              <a:rPr lang="en-US" dirty="0"/>
              <a:t>Presenter: Hannah</a:t>
            </a:r>
          </a:p>
          <a:p>
            <a:r>
              <a:rPr lang="en-US" dirty="0"/>
              <a:t>Transition to next Presenter: NA this slide</a:t>
            </a:r>
          </a:p>
          <a:p>
            <a:endParaRPr lang="en-US" dirty="0">
              <a:ea typeface="Calibri" panose="020F0502020204030204"/>
              <a:cs typeface="Calibri" panose="020F0502020204030204"/>
            </a:endParaRPr>
          </a:p>
        </p:txBody>
      </p:sp>
      <p:sp>
        <p:nvSpPr>
          <p:cNvPr id="4" name="Slide Number Placeholder 3">
            <a:extLst>
              <a:ext uri="{FF2B5EF4-FFF2-40B4-BE49-F238E27FC236}">
                <a16:creationId xmlns:a16="http://schemas.microsoft.com/office/drawing/2014/main" id="{BBCE8590-408A-0DDD-C378-76ADEA8B7CCB}"/>
              </a:ext>
            </a:extLst>
          </p:cNvPr>
          <p:cNvSpPr>
            <a:spLocks noGrp="1"/>
          </p:cNvSpPr>
          <p:nvPr>
            <p:ph type="sldNum" sz="quarter" idx="5"/>
          </p:nvPr>
        </p:nvSpPr>
        <p:spPr/>
        <p:txBody>
          <a:bodyPr/>
          <a:lstStyle/>
          <a:p>
            <a:fld id="{B62F9892-4FA8-4E47-8751-DA9332AF5A19}" type="slidenum">
              <a:rPr lang="en-US" smtClean="0"/>
              <a:t>12</a:t>
            </a:fld>
            <a:endParaRPr lang="en-US"/>
          </a:p>
        </p:txBody>
      </p:sp>
    </p:spTree>
    <p:extLst>
      <p:ext uri="{BB962C8B-B14F-4D97-AF65-F5344CB8AC3E}">
        <p14:creationId xmlns:p14="http://schemas.microsoft.com/office/powerpoint/2010/main" val="2412892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8F4926-F847-23D8-672E-ED7811BB9D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DECBCE-479A-486F-A8D3-6401E7125B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3AA518-C8E2-4892-A140-B72A57E98510}"/>
              </a:ext>
            </a:extLst>
          </p:cNvPr>
          <p:cNvSpPr>
            <a:spLocks noGrp="1"/>
          </p:cNvSpPr>
          <p:nvPr>
            <p:ph type="body" idx="1"/>
          </p:nvPr>
        </p:nvSpPr>
        <p:spPr/>
        <p:txBody>
          <a:bodyPr/>
          <a:lstStyle/>
          <a:p>
            <a:r>
              <a:rPr lang="en-US" dirty="0"/>
              <a:t>Presenter: Hannah</a:t>
            </a:r>
          </a:p>
          <a:p>
            <a:r>
              <a:rPr lang="en-US" dirty="0"/>
              <a:t>Transition to next Presenter: NA this slide</a:t>
            </a:r>
          </a:p>
          <a:p>
            <a:endParaRPr lang="en-US" dirty="0">
              <a:ea typeface="Calibri" panose="020F0502020204030204"/>
              <a:cs typeface="Calibri" panose="020F0502020204030204"/>
            </a:endParaRPr>
          </a:p>
        </p:txBody>
      </p:sp>
      <p:sp>
        <p:nvSpPr>
          <p:cNvPr id="4" name="Slide Number Placeholder 3">
            <a:extLst>
              <a:ext uri="{FF2B5EF4-FFF2-40B4-BE49-F238E27FC236}">
                <a16:creationId xmlns:a16="http://schemas.microsoft.com/office/drawing/2014/main" id="{14D3BF43-BBE7-F3B3-9A26-2634C5E3B5C7}"/>
              </a:ext>
            </a:extLst>
          </p:cNvPr>
          <p:cNvSpPr>
            <a:spLocks noGrp="1"/>
          </p:cNvSpPr>
          <p:nvPr>
            <p:ph type="sldNum" sz="quarter" idx="5"/>
          </p:nvPr>
        </p:nvSpPr>
        <p:spPr/>
        <p:txBody>
          <a:bodyPr/>
          <a:lstStyle/>
          <a:p>
            <a:fld id="{B62F9892-4FA8-4E47-8751-DA9332AF5A19}" type="slidenum">
              <a:rPr lang="en-US" smtClean="0"/>
              <a:t>13</a:t>
            </a:fld>
            <a:endParaRPr lang="en-US"/>
          </a:p>
        </p:txBody>
      </p:sp>
    </p:spTree>
    <p:extLst>
      <p:ext uri="{BB962C8B-B14F-4D97-AF65-F5344CB8AC3E}">
        <p14:creationId xmlns:p14="http://schemas.microsoft.com/office/powerpoint/2010/main" val="34192799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D43617-2311-0443-03B5-DB90457F9E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583767-8CEB-8E66-0721-F5CFD5FB08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919D9A-2E91-B1CE-DD23-F2EAE90B05A4}"/>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endParaRPr lang="en-US">
              <a:ea typeface="Calibri"/>
              <a:cs typeface="Calibri"/>
            </a:endParaRPr>
          </a:p>
          <a:p>
            <a:endParaRPr lang="en-US">
              <a:ea typeface="Calibri"/>
              <a:cs typeface="Calibri"/>
            </a:endParaRPr>
          </a:p>
          <a:p>
            <a:endParaRPr lang="en-US">
              <a:ea typeface="Calibri"/>
              <a:cs typeface="Calibri"/>
            </a:endParaRPr>
          </a:p>
          <a:p>
            <a:endParaRPr lang="en-US">
              <a:ea typeface="Calibri"/>
              <a:cs typeface="Calibri"/>
            </a:endParaRPr>
          </a:p>
        </p:txBody>
      </p:sp>
      <p:sp>
        <p:nvSpPr>
          <p:cNvPr id="4" name="Slide Number Placeholder 3">
            <a:extLst>
              <a:ext uri="{FF2B5EF4-FFF2-40B4-BE49-F238E27FC236}">
                <a16:creationId xmlns:a16="http://schemas.microsoft.com/office/drawing/2014/main" id="{6E92DAAD-44EE-FC3E-ED85-D45341B49980}"/>
              </a:ext>
            </a:extLst>
          </p:cNvPr>
          <p:cNvSpPr>
            <a:spLocks noGrp="1"/>
          </p:cNvSpPr>
          <p:nvPr>
            <p:ph type="sldNum" sz="quarter" idx="5"/>
          </p:nvPr>
        </p:nvSpPr>
        <p:spPr/>
        <p:txBody>
          <a:bodyPr/>
          <a:lstStyle/>
          <a:p>
            <a:fld id="{B62F9892-4FA8-4E47-8751-DA9332AF5A19}" type="slidenum">
              <a:rPr lang="en-US" smtClean="0"/>
              <a:t>14</a:t>
            </a:fld>
            <a:endParaRPr lang="en-US"/>
          </a:p>
        </p:txBody>
      </p:sp>
    </p:spTree>
    <p:extLst>
      <p:ext uri="{BB962C8B-B14F-4D97-AF65-F5344CB8AC3E}">
        <p14:creationId xmlns:p14="http://schemas.microsoft.com/office/powerpoint/2010/main" val="8252723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123566-2CB6-E011-E904-07E9F675A2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0D247D-84F3-095C-155E-58A7DE5212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A1F691-F9A9-110D-BDFE-BC3D4854D4DA}"/>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endParaRPr lang="en-US">
              <a:ea typeface="Calibri"/>
              <a:cs typeface="Calibri"/>
            </a:endParaRPr>
          </a:p>
          <a:p>
            <a:endParaRPr lang="en-US">
              <a:ea typeface="Calibri"/>
              <a:cs typeface="Calibri"/>
            </a:endParaRPr>
          </a:p>
          <a:p>
            <a:endParaRPr lang="en-US">
              <a:ea typeface="Calibri"/>
              <a:cs typeface="Calibri"/>
            </a:endParaRPr>
          </a:p>
          <a:p>
            <a:endParaRPr lang="en-US">
              <a:ea typeface="Calibri"/>
              <a:cs typeface="Calibri"/>
            </a:endParaRPr>
          </a:p>
          <a:p>
            <a:endParaRPr lang="en-US">
              <a:ea typeface="Calibri"/>
              <a:cs typeface="Calibri"/>
            </a:endParaRPr>
          </a:p>
          <a:p>
            <a:endParaRPr lang="en-US">
              <a:ea typeface="Calibri"/>
              <a:cs typeface="Calibri"/>
            </a:endParaRPr>
          </a:p>
        </p:txBody>
      </p:sp>
      <p:sp>
        <p:nvSpPr>
          <p:cNvPr id="4" name="Slide Number Placeholder 3">
            <a:extLst>
              <a:ext uri="{FF2B5EF4-FFF2-40B4-BE49-F238E27FC236}">
                <a16:creationId xmlns:a16="http://schemas.microsoft.com/office/drawing/2014/main" id="{02A0ED3B-6ACD-615C-B65F-ECD20FAE9FE5}"/>
              </a:ext>
            </a:extLst>
          </p:cNvPr>
          <p:cNvSpPr>
            <a:spLocks noGrp="1"/>
          </p:cNvSpPr>
          <p:nvPr>
            <p:ph type="sldNum" sz="quarter" idx="5"/>
          </p:nvPr>
        </p:nvSpPr>
        <p:spPr/>
        <p:txBody>
          <a:bodyPr/>
          <a:lstStyle/>
          <a:p>
            <a:fld id="{B62F9892-4FA8-4E47-8751-DA9332AF5A19}" type="slidenum">
              <a:rPr lang="en-US" smtClean="0"/>
              <a:t>15</a:t>
            </a:fld>
            <a:endParaRPr lang="en-US"/>
          </a:p>
        </p:txBody>
      </p:sp>
    </p:spTree>
    <p:extLst>
      <p:ext uri="{BB962C8B-B14F-4D97-AF65-F5344CB8AC3E}">
        <p14:creationId xmlns:p14="http://schemas.microsoft.com/office/powerpoint/2010/main" val="11651188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16</a:t>
            </a:fld>
            <a:endParaRPr lang="en-US"/>
          </a:p>
        </p:txBody>
      </p:sp>
    </p:spTree>
    <p:extLst>
      <p:ext uri="{BB962C8B-B14F-4D97-AF65-F5344CB8AC3E}">
        <p14:creationId xmlns:p14="http://schemas.microsoft.com/office/powerpoint/2010/main" val="3416952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Presenter: Heather</a:t>
            </a:r>
          </a:p>
          <a:p>
            <a:pPr marL="0" marR="0">
              <a:lnSpc>
                <a:spcPct val="115000"/>
              </a:lnSpc>
              <a:spcAft>
                <a:spcPts val="800"/>
              </a:spcAft>
            </a:pPr>
            <a:r>
              <a:rPr lang="en-US"/>
              <a:t>Transition to next Presenter: NA this slide</a:t>
            </a:r>
            <a:br>
              <a:rPr lang="en-US">
                <a:cs typeface="+mn-lt"/>
              </a:rPr>
            </a:br>
            <a:endParaRPr lang="en-US"/>
          </a:p>
          <a:p>
            <a:pPr>
              <a:lnSpc>
                <a:spcPct val="114999"/>
              </a:lnSpc>
              <a:spcAft>
                <a:spcPts val="800"/>
              </a:spcAft>
            </a:pPr>
            <a:endParaRPr lang="en-US">
              <a:ea typeface="Calibri"/>
              <a:cs typeface="+mn-lt"/>
            </a:endParaRPr>
          </a:p>
        </p:txBody>
      </p:sp>
      <p:sp>
        <p:nvSpPr>
          <p:cNvPr id="4" name="Slide Number Placeholder 3"/>
          <p:cNvSpPr>
            <a:spLocks noGrp="1"/>
          </p:cNvSpPr>
          <p:nvPr>
            <p:ph type="sldNum" sz="quarter" idx="5"/>
          </p:nvPr>
        </p:nvSpPr>
        <p:spPr/>
        <p:txBody>
          <a:bodyPr/>
          <a:lstStyle/>
          <a:p>
            <a:fld id="{B62F9892-4FA8-4E47-8751-DA9332AF5A19}" type="slidenum">
              <a:rPr lang="en-US" smtClean="0"/>
              <a:t>2</a:t>
            </a:fld>
            <a:endParaRPr lang="en-US"/>
          </a:p>
        </p:txBody>
      </p:sp>
    </p:spTree>
    <p:extLst>
      <p:ext uri="{BB962C8B-B14F-4D97-AF65-F5344CB8AC3E}">
        <p14:creationId xmlns:p14="http://schemas.microsoft.com/office/powerpoint/2010/main" val="41534849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A24866-B379-A387-291E-1097D70D4C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CE399C-76B6-8926-E22A-4AD8827E3C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7D7034-2CF1-E514-DD1C-473A1195448F}"/>
              </a:ext>
            </a:extLst>
          </p:cNvPr>
          <p:cNvSpPr>
            <a:spLocks noGrp="1"/>
          </p:cNvSpPr>
          <p:nvPr>
            <p:ph type="body" idx="1"/>
          </p:nvPr>
        </p:nvSpPr>
        <p:spPr/>
        <p:txBody>
          <a:bodyPr/>
          <a:lstStyle/>
          <a:p>
            <a:r>
              <a:rPr lang="en-US">
                <a:ea typeface="Calibri"/>
                <a:cs typeface="Calibri"/>
              </a:rPr>
              <a:t>Presenter:  Heather</a:t>
            </a:r>
          </a:p>
          <a:p>
            <a:r>
              <a:rPr lang="en-US">
                <a:ea typeface="Calibri"/>
                <a:cs typeface="Calibri"/>
              </a:rPr>
              <a:t>Transition to next Presenter:  NA this slide</a:t>
            </a:r>
          </a:p>
          <a:p>
            <a:endParaRPr lang="en-US">
              <a:ea typeface="Calibri"/>
              <a:cs typeface="Calibri"/>
            </a:endParaRPr>
          </a:p>
          <a:p>
            <a:endParaRPr lang="en-US">
              <a:ea typeface="Calibri"/>
              <a:cs typeface="Calibri"/>
            </a:endParaRPr>
          </a:p>
        </p:txBody>
      </p:sp>
      <p:sp>
        <p:nvSpPr>
          <p:cNvPr id="4" name="Slide Number Placeholder 3">
            <a:extLst>
              <a:ext uri="{FF2B5EF4-FFF2-40B4-BE49-F238E27FC236}">
                <a16:creationId xmlns:a16="http://schemas.microsoft.com/office/drawing/2014/main" id="{E137CC70-49C8-52FF-4ADF-01E5B57DBDD8}"/>
              </a:ext>
            </a:extLst>
          </p:cNvPr>
          <p:cNvSpPr>
            <a:spLocks noGrp="1"/>
          </p:cNvSpPr>
          <p:nvPr>
            <p:ph type="sldNum" sz="quarter" idx="5"/>
          </p:nvPr>
        </p:nvSpPr>
        <p:spPr/>
        <p:txBody>
          <a:bodyPr/>
          <a:lstStyle/>
          <a:p>
            <a:fld id="{B62F9892-4FA8-4E47-8751-DA9332AF5A19}" type="slidenum">
              <a:rPr lang="en-US" smtClean="0"/>
              <a:t>3</a:t>
            </a:fld>
            <a:endParaRPr lang="en-US"/>
          </a:p>
        </p:txBody>
      </p:sp>
    </p:spTree>
    <p:extLst>
      <p:ext uri="{BB962C8B-B14F-4D97-AF65-F5344CB8AC3E}">
        <p14:creationId xmlns:p14="http://schemas.microsoft.com/office/powerpoint/2010/main" val="352685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38702D-933F-145A-AA5F-0DD841ADE2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959893-6C4D-6544-5B61-AD352A97CD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31FFBD-DB35-A1D0-4327-9486DB617E41}"/>
              </a:ext>
            </a:extLst>
          </p:cNvPr>
          <p:cNvSpPr>
            <a:spLocks noGrp="1"/>
          </p:cNvSpPr>
          <p:nvPr>
            <p:ph type="body" idx="1"/>
          </p:nvPr>
        </p:nvSpPr>
        <p:spPr/>
        <p:txBody>
          <a:bodyPr/>
          <a:lstStyle/>
          <a:p>
            <a:r>
              <a:rPr lang="en-US">
                <a:ea typeface="Calibri" panose="020F0502020204030204"/>
                <a:cs typeface="Calibri" panose="020F0502020204030204"/>
              </a:rPr>
              <a:t>Presenter:  Heather</a:t>
            </a:r>
          </a:p>
          <a:p>
            <a:r>
              <a:rPr lang="en-US">
                <a:ea typeface="Calibri" panose="020F0502020204030204"/>
                <a:cs typeface="Calibri" panose="020F0502020204030204"/>
              </a:rPr>
              <a:t>Transition:  NA</a:t>
            </a:r>
          </a:p>
          <a:p>
            <a:endParaRPr lang="en-US">
              <a:ea typeface="Calibri" panose="020F0502020204030204"/>
              <a:cs typeface="Calibri" panose="020F0502020204030204"/>
            </a:endParaRPr>
          </a:p>
          <a:p>
            <a:r>
              <a:rPr lang="en-US">
                <a:ea typeface="Calibri" panose="020F0502020204030204"/>
                <a:cs typeface="Calibri" panose="020F0502020204030204"/>
              </a:rPr>
              <a:t>Sprint 4 was all about Stephanie and her business.  Our team is confident that the IS we are creating will save time and increase profits for our client.  Now it is time to create that same level of confidence for Stephanie so that once the system is implemented she can enjoy these benefits with ease.</a:t>
            </a:r>
          </a:p>
          <a:p>
            <a:endParaRPr lang="en-US">
              <a:ea typeface="Calibri" panose="020F0502020204030204"/>
              <a:cs typeface="+mn-lt"/>
            </a:endParaRPr>
          </a:p>
          <a:p>
            <a:r>
              <a:rPr lang="en-US">
                <a:ea typeface="Calibri" panose="020F0502020204030204"/>
                <a:cs typeface="+mn-lt"/>
              </a:rPr>
              <a:t>As we have learned during our MIS studies at ECU, people are a central and essential component of any Information System.  As a result, we spent Sprint 4 focusing on Stephanie as the end user to ensure she will be able to effectively leverage the tools we have built for her business.</a:t>
            </a:r>
          </a:p>
        </p:txBody>
      </p:sp>
      <p:sp>
        <p:nvSpPr>
          <p:cNvPr id="4" name="Slide Number Placeholder 3">
            <a:extLst>
              <a:ext uri="{FF2B5EF4-FFF2-40B4-BE49-F238E27FC236}">
                <a16:creationId xmlns:a16="http://schemas.microsoft.com/office/drawing/2014/main" id="{FF056D02-E095-F80A-A883-4A53778D5C1F}"/>
              </a:ext>
            </a:extLst>
          </p:cNvPr>
          <p:cNvSpPr>
            <a:spLocks noGrp="1"/>
          </p:cNvSpPr>
          <p:nvPr>
            <p:ph type="sldNum" sz="quarter" idx="5"/>
          </p:nvPr>
        </p:nvSpPr>
        <p:spPr/>
        <p:txBody>
          <a:bodyPr/>
          <a:lstStyle/>
          <a:p>
            <a:fld id="{B62F9892-4FA8-4E47-8751-DA9332AF5A19}" type="slidenum">
              <a:rPr lang="en-US" smtClean="0"/>
              <a:t>4</a:t>
            </a:fld>
            <a:endParaRPr lang="en-US"/>
          </a:p>
        </p:txBody>
      </p:sp>
    </p:spTree>
    <p:extLst>
      <p:ext uri="{BB962C8B-B14F-4D97-AF65-F5344CB8AC3E}">
        <p14:creationId xmlns:p14="http://schemas.microsoft.com/office/powerpoint/2010/main" val="432267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BD7E5-E6B1-B116-772E-C6DFAB2CB5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8F68D5-24F4-7A69-DE97-5C5240478D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58EF73-D48A-83C3-B49F-83C0D3A29094}"/>
              </a:ext>
            </a:extLst>
          </p:cNvPr>
          <p:cNvSpPr>
            <a:spLocks noGrp="1"/>
          </p:cNvSpPr>
          <p:nvPr>
            <p:ph type="body" idx="1"/>
          </p:nvPr>
        </p:nvSpPr>
        <p:spPr/>
        <p:txBody>
          <a:bodyPr/>
          <a:lstStyle/>
          <a:p>
            <a:r>
              <a:rPr lang="en-US"/>
              <a:t>Presenter: Heather</a:t>
            </a:r>
          </a:p>
          <a:p>
            <a:r>
              <a:rPr lang="en-US"/>
              <a:t>Transition to next Presenter: Hannah</a:t>
            </a:r>
            <a:endParaRPr lang="en-US">
              <a:ea typeface="Calibri"/>
              <a:cs typeface="Calibri"/>
            </a:endParaRPr>
          </a:p>
          <a:p>
            <a:endParaRPr lang="en-US">
              <a:ea typeface="Calibri"/>
              <a:cs typeface="Calibri"/>
            </a:endParaRPr>
          </a:p>
        </p:txBody>
      </p:sp>
      <p:sp>
        <p:nvSpPr>
          <p:cNvPr id="4" name="Slide Number Placeholder 3">
            <a:extLst>
              <a:ext uri="{FF2B5EF4-FFF2-40B4-BE49-F238E27FC236}">
                <a16:creationId xmlns:a16="http://schemas.microsoft.com/office/drawing/2014/main" id="{E01C5B1C-0333-6833-E515-1B7BCF13E25B}"/>
              </a:ext>
            </a:extLst>
          </p:cNvPr>
          <p:cNvSpPr>
            <a:spLocks noGrp="1"/>
          </p:cNvSpPr>
          <p:nvPr>
            <p:ph type="sldNum" sz="quarter" idx="5"/>
          </p:nvPr>
        </p:nvSpPr>
        <p:spPr/>
        <p:txBody>
          <a:bodyPr/>
          <a:lstStyle/>
          <a:p>
            <a:fld id="{B62F9892-4FA8-4E47-8751-DA9332AF5A19}" type="slidenum">
              <a:rPr lang="en-US" smtClean="0"/>
              <a:t>5</a:t>
            </a:fld>
            <a:endParaRPr lang="en-US"/>
          </a:p>
        </p:txBody>
      </p:sp>
    </p:spTree>
    <p:extLst>
      <p:ext uri="{BB962C8B-B14F-4D97-AF65-F5344CB8AC3E}">
        <p14:creationId xmlns:p14="http://schemas.microsoft.com/office/powerpoint/2010/main" val="1215107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54334F-3F11-ADB1-06FB-A44BB516C7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E4E39B-FC40-51EB-AA7E-1C547C7260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808505-D2C0-8FB5-CEA4-7FC6460CFF5C}"/>
              </a:ext>
            </a:extLst>
          </p:cNvPr>
          <p:cNvSpPr>
            <a:spLocks noGrp="1"/>
          </p:cNvSpPr>
          <p:nvPr>
            <p:ph type="body" idx="1"/>
          </p:nvPr>
        </p:nvSpPr>
        <p:spPr/>
        <p:txBody>
          <a:bodyPr/>
          <a:lstStyle/>
          <a:p>
            <a:r>
              <a:rPr lang="en-US">
                <a:ea typeface="Calibri"/>
                <a:cs typeface="Calibri"/>
              </a:rPr>
              <a:t>Presenter:  Hannah</a:t>
            </a:r>
          </a:p>
          <a:p>
            <a:r>
              <a:rPr lang="en-US">
                <a:ea typeface="Calibri"/>
                <a:cs typeface="Calibri"/>
              </a:rPr>
              <a:t>Transition to next Presenter:  NA this slide</a:t>
            </a:r>
          </a:p>
          <a:p>
            <a:endParaRPr lang="en-US">
              <a:ea typeface="Calibri"/>
              <a:cs typeface="Calibri"/>
            </a:endParaRPr>
          </a:p>
          <a:p>
            <a:endParaRPr lang="en-US">
              <a:ea typeface="Calibri"/>
              <a:cs typeface="Calibri"/>
            </a:endParaRPr>
          </a:p>
        </p:txBody>
      </p:sp>
      <p:sp>
        <p:nvSpPr>
          <p:cNvPr id="4" name="Slide Number Placeholder 3">
            <a:extLst>
              <a:ext uri="{FF2B5EF4-FFF2-40B4-BE49-F238E27FC236}">
                <a16:creationId xmlns:a16="http://schemas.microsoft.com/office/drawing/2014/main" id="{EF4141E2-B8BA-FD83-00EE-2B6716531E64}"/>
              </a:ext>
            </a:extLst>
          </p:cNvPr>
          <p:cNvSpPr>
            <a:spLocks noGrp="1"/>
          </p:cNvSpPr>
          <p:nvPr>
            <p:ph type="sldNum" sz="quarter" idx="5"/>
          </p:nvPr>
        </p:nvSpPr>
        <p:spPr/>
        <p:txBody>
          <a:bodyPr/>
          <a:lstStyle/>
          <a:p>
            <a:fld id="{B62F9892-4FA8-4E47-8751-DA9332AF5A19}" type="slidenum">
              <a:rPr lang="en-US" smtClean="0"/>
              <a:t>6</a:t>
            </a:fld>
            <a:endParaRPr lang="en-US"/>
          </a:p>
        </p:txBody>
      </p:sp>
    </p:spTree>
    <p:extLst>
      <p:ext uri="{BB962C8B-B14F-4D97-AF65-F5344CB8AC3E}">
        <p14:creationId xmlns:p14="http://schemas.microsoft.com/office/powerpoint/2010/main" val="2602343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A3E46-2567-D0BE-A15F-202F0C28E7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94FD65-9197-2916-BF6B-3E47021D78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125952-4BFE-E3A4-FDEA-74B576823602}"/>
              </a:ext>
            </a:extLst>
          </p:cNvPr>
          <p:cNvSpPr>
            <a:spLocks noGrp="1"/>
          </p:cNvSpPr>
          <p:nvPr>
            <p:ph type="body" idx="1"/>
          </p:nvPr>
        </p:nvSpPr>
        <p:spPr/>
        <p:txBody>
          <a:bodyPr/>
          <a:lstStyle/>
          <a:p>
            <a:r>
              <a:rPr lang="en-US"/>
              <a:t>Presenter: Hannah</a:t>
            </a:r>
          </a:p>
          <a:p>
            <a:r>
              <a:rPr lang="en-US"/>
              <a:t>Transition to next Presenter: NA this slide</a:t>
            </a:r>
            <a:endParaRPr lang="en-US">
              <a:ea typeface="Calibri"/>
              <a:cs typeface="Calibri"/>
            </a:endParaRPr>
          </a:p>
          <a:p>
            <a:endParaRPr lang="en-US">
              <a:ea typeface="Calibri"/>
              <a:cs typeface="Calibri"/>
            </a:endParaRPr>
          </a:p>
        </p:txBody>
      </p:sp>
      <p:sp>
        <p:nvSpPr>
          <p:cNvPr id="4" name="Slide Number Placeholder 3">
            <a:extLst>
              <a:ext uri="{FF2B5EF4-FFF2-40B4-BE49-F238E27FC236}">
                <a16:creationId xmlns:a16="http://schemas.microsoft.com/office/drawing/2014/main" id="{4ADA2AA6-856C-CDDC-F8B3-871A3A6FE72E}"/>
              </a:ext>
            </a:extLst>
          </p:cNvPr>
          <p:cNvSpPr>
            <a:spLocks noGrp="1"/>
          </p:cNvSpPr>
          <p:nvPr>
            <p:ph type="sldNum" sz="quarter" idx="5"/>
          </p:nvPr>
        </p:nvSpPr>
        <p:spPr/>
        <p:txBody>
          <a:bodyPr/>
          <a:lstStyle/>
          <a:p>
            <a:fld id="{B62F9892-4FA8-4E47-8751-DA9332AF5A19}" type="slidenum">
              <a:rPr lang="en-US" smtClean="0"/>
              <a:t>7</a:t>
            </a:fld>
            <a:endParaRPr lang="en-US"/>
          </a:p>
        </p:txBody>
      </p:sp>
    </p:spTree>
    <p:extLst>
      <p:ext uri="{BB962C8B-B14F-4D97-AF65-F5344CB8AC3E}">
        <p14:creationId xmlns:p14="http://schemas.microsoft.com/office/powerpoint/2010/main" val="1025147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3F111D-80E3-1259-B003-BB68186BC8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5D7C85-AEDD-3313-95B5-CB7D223B7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E26245-4B9B-2076-5992-891C50047559}"/>
              </a:ext>
            </a:extLst>
          </p:cNvPr>
          <p:cNvSpPr>
            <a:spLocks noGrp="1"/>
          </p:cNvSpPr>
          <p:nvPr>
            <p:ph type="body" idx="1"/>
          </p:nvPr>
        </p:nvSpPr>
        <p:spPr/>
        <p:txBody>
          <a:bodyPr/>
          <a:lstStyle/>
          <a:p>
            <a:r>
              <a:rPr lang="en-US"/>
              <a:t>Presenter: Hannah</a:t>
            </a:r>
          </a:p>
          <a:p>
            <a:r>
              <a:rPr lang="en-US"/>
              <a:t>Transition to next Presenter: NA this slide</a:t>
            </a:r>
            <a:endParaRPr lang="en-US">
              <a:ea typeface="Calibri"/>
              <a:cs typeface="Calibri"/>
            </a:endParaRPr>
          </a:p>
          <a:p>
            <a:endParaRPr lang="en-US">
              <a:ea typeface="Calibri"/>
              <a:cs typeface="Calibri"/>
            </a:endParaRPr>
          </a:p>
          <a:p>
            <a:endParaRPr lang="en-US">
              <a:ea typeface="Calibri"/>
              <a:cs typeface="Calibri"/>
            </a:endParaRPr>
          </a:p>
        </p:txBody>
      </p:sp>
      <p:sp>
        <p:nvSpPr>
          <p:cNvPr id="4" name="Slide Number Placeholder 3">
            <a:extLst>
              <a:ext uri="{FF2B5EF4-FFF2-40B4-BE49-F238E27FC236}">
                <a16:creationId xmlns:a16="http://schemas.microsoft.com/office/drawing/2014/main" id="{802D1C7D-846A-2756-D013-D0AA2B5BFA96}"/>
              </a:ext>
            </a:extLst>
          </p:cNvPr>
          <p:cNvSpPr>
            <a:spLocks noGrp="1"/>
          </p:cNvSpPr>
          <p:nvPr>
            <p:ph type="sldNum" sz="quarter" idx="5"/>
          </p:nvPr>
        </p:nvSpPr>
        <p:spPr/>
        <p:txBody>
          <a:bodyPr/>
          <a:lstStyle/>
          <a:p>
            <a:fld id="{B62F9892-4FA8-4E47-8751-DA9332AF5A19}" type="slidenum">
              <a:rPr lang="en-US" smtClean="0"/>
              <a:t>8</a:t>
            </a:fld>
            <a:endParaRPr lang="en-US"/>
          </a:p>
        </p:txBody>
      </p:sp>
    </p:spTree>
    <p:extLst>
      <p:ext uri="{BB962C8B-B14F-4D97-AF65-F5344CB8AC3E}">
        <p14:creationId xmlns:p14="http://schemas.microsoft.com/office/powerpoint/2010/main" val="1858576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B3969B-90BD-384D-DA6A-E49C919FAA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FED0B7-E076-FD27-3321-4A92F77B9B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2D178E-A7F8-4FFC-B2B9-D6C2EFD2B52F}"/>
              </a:ext>
            </a:extLst>
          </p:cNvPr>
          <p:cNvSpPr>
            <a:spLocks noGrp="1"/>
          </p:cNvSpPr>
          <p:nvPr>
            <p:ph type="body" idx="1"/>
          </p:nvPr>
        </p:nvSpPr>
        <p:spPr/>
        <p:txBody>
          <a:bodyPr/>
          <a:lstStyle/>
          <a:p>
            <a:r>
              <a:rPr lang="en-US"/>
              <a:t>Presenter: Hannah</a:t>
            </a:r>
          </a:p>
          <a:p>
            <a:r>
              <a:rPr lang="en-US"/>
              <a:t>Transition to next Presenter: Hannah</a:t>
            </a:r>
            <a:endParaRPr lang="en-US">
              <a:ea typeface="Calibri"/>
              <a:cs typeface="Calibri"/>
            </a:endParaRPr>
          </a:p>
          <a:p>
            <a:endParaRPr lang="en-US"/>
          </a:p>
        </p:txBody>
      </p:sp>
      <p:sp>
        <p:nvSpPr>
          <p:cNvPr id="4" name="Slide Number Placeholder 3">
            <a:extLst>
              <a:ext uri="{FF2B5EF4-FFF2-40B4-BE49-F238E27FC236}">
                <a16:creationId xmlns:a16="http://schemas.microsoft.com/office/drawing/2014/main" id="{3303D111-4AD8-70D9-2D45-FD0C85E1E437}"/>
              </a:ext>
            </a:extLst>
          </p:cNvPr>
          <p:cNvSpPr>
            <a:spLocks noGrp="1"/>
          </p:cNvSpPr>
          <p:nvPr>
            <p:ph type="sldNum" sz="quarter" idx="5"/>
          </p:nvPr>
        </p:nvSpPr>
        <p:spPr/>
        <p:txBody>
          <a:bodyPr/>
          <a:lstStyle/>
          <a:p>
            <a:fld id="{B62F9892-4FA8-4E47-8751-DA9332AF5A19}" type="slidenum">
              <a:rPr lang="en-US" smtClean="0"/>
              <a:t>9</a:t>
            </a:fld>
            <a:endParaRPr lang="en-US"/>
          </a:p>
        </p:txBody>
      </p:sp>
    </p:spTree>
    <p:extLst>
      <p:ext uri="{BB962C8B-B14F-4D97-AF65-F5344CB8AC3E}">
        <p14:creationId xmlns:p14="http://schemas.microsoft.com/office/powerpoint/2010/main" val="20244358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en-US"/>
              <a:t>Click to edit Master title style</a:t>
            </a:r>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a:xfrm>
            <a:off x="1451579" y="329307"/>
            <a:ext cx="5626774" cy="309201"/>
          </a:xfrm>
        </p:spPr>
        <p:txBody>
          <a:bodyPr/>
          <a:lstStyle/>
          <a:p>
            <a:pPr algn="ctr"/>
            <a:r>
              <a:rPr lang="en-US"/>
              <a:t>Presentation Title</a:t>
            </a:r>
          </a:p>
        </p:txBody>
      </p:sp>
      <p:sp>
        <p:nvSpPr>
          <p:cNvPr id="6" name="Slide Number Placeholder 5"/>
          <p:cNvSpPr>
            <a:spLocks noGrp="1"/>
          </p:cNvSpPr>
          <p:nvPr>
            <p:ph type="sldNum" sz="quarter" idx="12"/>
          </p:nvPr>
        </p:nvSpPr>
        <p:spPr>
          <a:xfrm>
            <a:off x="476834" y="798973"/>
            <a:ext cx="811019" cy="503578"/>
          </a:xfrm>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4233202037"/>
      </p:ext>
    </p:extLst>
  </p:cSld>
  <p:clrMapOvr>
    <a:masterClrMapping/>
  </p:clrMapOvr>
  <p:hf sldNum="0"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p:txBody>
          <a:bodyPr/>
          <a:lstStyle/>
          <a:p>
            <a:pPr algn="ctr"/>
            <a:r>
              <a:rPr lang="en-US"/>
              <a:t>Presentation Title</a:t>
            </a:r>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6751503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p:txBody>
          <a:bodyPr/>
          <a:lstStyle/>
          <a:p>
            <a:pPr algn="ctr"/>
            <a:r>
              <a:rPr lang="en-US"/>
              <a:t>Presentation Title</a:t>
            </a:r>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211296981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AED7D4B-97B3-4766-A7B9-D67E5D26120B}"/>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8952" h="6858000">
                <a:moveTo>
                  <a:pt x="0" y="0"/>
                </a:moveTo>
                <a:lnTo>
                  <a:pt x="12188952" y="0"/>
                </a:lnTo>
                <a:lnTo>
                  <a:pt x="12188952" y="6858000"/>
                </a:lnTo>
                <a:lnTo>
                  <a:pt x="0" y="6858000"/>
                </a:lnTo>
                <a:close/>
              </a:path>
            </a:pathLst>
          </a:custGeom>
          <a:solidFill>
            <a:schemeClr val="accent4"/>
          </a:solidFill>
        </p:spPr>
        <p:txBody>
          <a:bodyPr wrap="square">
            <a:noAutofit/>
          </a:bodyPr>
          <a:lstStyle>
            <a:lvl1pPr algn="ctr">
              <a:defRPr sz="1600"/>
            </a:lvl1pPr>
          </a:lstStyle>
          <a:p>
            <a:r>
              <a:rPr lang="en-US"/>
              <a:t>Click icon to add picture</a:t>
            </a:r>
          </a:p>
        </p:txBody>
      </p:sp>
      <p:sp>
        <p:nvSpPr>
          <p:cNvPr id="43" name="Title 42">
            <a:extLst>
              <a:ext uri="{FF2B5EF4-FFF2-40B4-BE49-F238E27FC236}">
                <a16:creationId xmlns:a16="http://schemas.microsoft.com/office/drawing/2014/main" id="{F6B9C4AD-0A5C-4CF8-8BBB-04DDB63051A9}"/>
              </a:ext>
            </a:extLst>
          </p:cNvPr>
          <p:cNvSpPr>
            <a:spLocks noGrp="1"/>
          </p:cNvSpPr>
          <p:nvPr>
            <p:ph type="ctrTitle" hasCustomPrompt="1"/>
          </p:nvPr>
        </p:nvSpPr>
        <p:spPr>
          <a:xfrm>
            <a:off x="1393372" y="982436"/>
            <a:ext cx="9405257" cy="4893128"/>
          </a:xfrm>
          <a:custGeom>
            <a:avLst/>
            <a:gdLst>
              <a:gd name="connsiteX0" fmla="*/ 1904725 w 4453151"/>
              <a:gd name="connsiteY0" fmla="*/ 0 h 4028034"/>
              <a:gd name="connsiteX1" fmla="*/ 2839696 w 4453151"/>
              <a:gd name="connsiteY1" fmla="*/ 173112 h 4028034"/>
              <a:gd name="connsiteX2" fmla="*/ 3670313 w 4453151"/>
              <a:gd name="connsiteY2" fmla="*/ 648665 h 4028034"/>
              <a:gd name="connsiteX3" fmla="*/ 4244827 w 4453151"/>
              <a:gd name="connsiteY3" fmla="*/ 1334400 h 4028034"/>
              <a:gd name="connsiteX4" fmla="*/ 4453151 w 4453151"/>
              <a:gd name="connsiteY4" fmla="*/ 2132445 h 4028034"/>
              <a:gd name="connsiteX5" fmla="*/ 4108366 w 4453151"/>
              <a:gd name="connsiteY5" fmla="*/ 2873461 h 4028034"/>
              <a:gd name="connsiteX6" fmla="*/ 3934636 w 4453151"/>
              <a:gd name="connsiteY6" fmla="*/ 3108662 h 4028034"/>
              <a:gd name="connsiteX7" fmla="*/ 2304458 w 4453151"/>
              <a:gd name="connsiteY7" fmla="*/ 4028034 h 4028034"/>
              <a:gd name="connsiteX8" fmla="*/ 1066940 w 4453151"/>
              <a:gd name="connsiteY8" fmla="*/ 3462430 h 4028034"/>
              <a:gd name="connsiteX9" fmla="*/ 916336 w 4453151"/>
              <a:gd name="connsiteY9" fmla="*/ 3350118 h 4028034"/>
              <a:gd name="connsiteX10" fmla="*/ 231353 w 4453151"/>
              <a:gd name="connsiteY10" fmla="*/ 2762989 h 4028034"/>
              <a:gd name="connsiteX11" fmla="*/ 0 w 4453151"/>
              <a:gd name="connsiteY11" fmla="*/ 2132445 h 4028034"/>
              <a:gd name="connsiteX12" fmla="*/ 519376 w 4453151"/>
              <a:gd name="connsiteY12" fmla="*/ 594947 h 4028034"/>
              <a:gd name="connsiteX13" fmla="*/ 1103636 w 4453151"/>
              <a:gd name="connsiteY13" fmla="*/ 160879 h 4028034"/>
              <a:gd name="connsiteX14" fmla="*/ 1904725 w 4453151"/>
              <a:gd name="connsiteY14" fmla="*/ 0 h 40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3151" h="4028034">
                <a:moveTo>
                  <a:pt x="1904725" y="0"/>
                </a:moveTo>
                <a:cubicBezTo>
                  <a:pt x="2215204" y="0"/>
                  <a:pt x="2529887" y="58226"/>
                  <a:pt x="2839696" y="173112"/>
                </a:cubicBezTo>
                <a:cubicBezTo>
                  <a:pt x="3141383" y="284780"/>
                  <a:pt x="3428543" y="449245"/>
                  <a:pt x="3670313" y="648665"/>
                </a:cubicBezTo>
                <a:cubicBezTo>
                  <a:pt x="3916289" y="851489"/>
                  <a:pt x="4109608" y="1082273"/>
                  <a:pt x="4244827" y="1334400"/>
                </a:cubicBezTo>
                <a:cubicBezTo>
                  <a:pt x="4383010" y="1592136"/>
                  <a:pt x="4453151" y="1860636"/>
                  <a:pt x="4453151" y="2132445"/>
                </a:cubicBezTo>
                <a:cubicBezTo>
                  <a:pt x="4453151" y="2406187"/>
                  <a:pt x="4341249" y="2566053"/>
                  <a:pt x="4108366" y="2873461"/>
                </a:cubicBezTo>
                <a:cubicBezTo>
                  <a:pt x="4052176" y="2947600"/>
                  <a:pt x="3994075" y="3024314"/>
                  <a:pt x="3934636" y="3108662"/>
                </a:cubicBezTo>
                <a:cubicBezTo>
                  <a:pt x="3480433" y="3753096"/>
                  <a:pt x="2992881" y="4028034"/>
                  <a:pt x="2304458" y="4028034"/>
                </a:cubicBezTo>
                <a:cubicBezTo>
                  <a:pt x="1852645" y="4028034"/>
                  <a:pt x="1521143" y="3804056"/>
                  <a:pt x="1066940" y="3462430"/>
                </a:cubicBezTo>
                <a:cubicBezTo>
                  <a:pt x="1016198" y="3424258"/>
                  <a:pt x="965455" y="3386544"/>
                  <a:pt x="916336" y="3350118"/>
                </a:cubicBezTo>
                <a:cubicBezTo>
                  <a:pt x="650103" y="3152447"/>
                  <a:pt x="398681" y="2965721"/>
                  <a:pt x="231353" y="2762989"/>
                </a:cubicBezTo>
                <a:cubicBezTo>
                  <a:pt x="71384" y="2569182"/>
                  <a:pt x="0" y="2374730"/>
                  <a:pt x="0" y="2132445"/>
                </a:cubicBezTo>
                <a:cubicBezTo>
                  <a:pt x="0" y="1525172"/>
                  <a:pt x="184432" y="979159"/>
                  <a:pt x="519376" y="594947"/>
                </a:cubicBezTo>
                <a:cubicBezTo>
                  <a:pt x="683262" y="407026"/>
                  <a:pt x="879831" y="260956"/>
                  <a:pt x="1103636" y="160879"/>
                </a:cubicBezTo>
                <a:cubicBezTo>
                  <a:pt x="1342444" y="54178"/>
                  <a:pt x="1611926" y="0"/>
                  <a:pt x="1904725" y="0"/>
                </a:cubicBezTo>
                <a:close/>
              </a:path>
            </a:pathLst>
          </a:custGeom>
          <a:solidFill>
            <a:schemeClr val="bg1">
              <a:alpha val="90000"/>
            </a:schemeClr>
          </a:solidFill>
          <a:ln w="317500">
            <a:noFill/>
          </a:ln>
          <a:effectLst>
            <a:outerShdw sx="107000" sy="107000" algn="ctr"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bIns="365760" rtlCol="0" anchor="ctr">
            <a:noAutofit/>
          </a:bodyPr>
          <a:lstStyle>
            <a:lvl1pPr algn="ctr">
              <a:lnSpc>
                <a:spcPct val="100000"/>
              </a:lnSpc>
              <a:defRPr lang="en-US" sz="4800" b="1" spc="0" baseline="0" dirty="0">
                <a:solidFill>
                  <a:schemeClr val="tx1">
                    <a:lumMod val="75000"/>
                    <a:lumOff val="25000"/>
                  </a:schemeClr>
                </a:solidFill>
                <a:latin typeface="+mn-lt"/>
                <a:ea typeface="+mn-ea"/>
                <a:cs typeface="+mn-cs"/>
              </a:defRPr>
            </a:lvl1pPr>
          </a:lstStyle>
          <a:p>
            <a:pPr marL="0" lvl="0" algn="ctr"/>
            <a:r>
              <a:rPr lang="en-US" sz="4000">
                <a:solidFill>
                  <a:schemeClr val="tx1">
                    <a:lumMod val="75000"/>
                    <a:lumOff val="25000"/>
                  </a:schemeClr>
                </a:solidFill>
              </a:rPr>
              <a:t>Click to add title</a:t>
            </a:r>
          </a:p>
        </p:txBody>
      </p:sp>
      <p:sp>
        <p:nvSpPr>
          <p:cNvPr id="2" name="Freeform: Shape 1">
            <a:extLst>
              <a:ext uri="{FF2B5EF4-FFF2-40B4-BE49-F238E27FC236}">
                <a16:creationId xmlns:a16="http://schemas.microsoft.com/office/drawing/2014/main" id="{6DC62D05-8038-E141-9539-6BB79F592B5D}"/>
              </a:ext>
              <a:ext uri="{C183D7F6-B498-43B3-948B-1728B52AA6E4}">
                <adec:decorative xmlns:adec="http://schemas.microsoft.com/office/drawing/2017/decorative" val="1"/>
              </a:ext>
            </a:extLst>
          </p:cNvPr>
          <p:cNvSpPr/>
          <p:nvPr userDrawn="1"/>
        </p:nvSpPr>
        <p:spPr>
          <a:xfrm rot="21300000" flipH="1">
            <a:off x="825194" y="576713"/>
            <a:ext cx="10456673" cy="577242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873387076"/>
      </p:ext>
    </p:extLst>
  </p:cSld>
  <p:clrMapOvr>
    <a:masterClrMapping/>
  </p:clrMapOvr>
  <p:extLst>
    <p:ext uri="{DCECCB84-F9BA-43D5-87BE-67443E8EF086}">
      <p15:sldGuideLst xmlns:p15="http://schemas.microsoft.com/office/powerpoint/2012/main">
        <p15:guide id="1" pos="5400">
          <p15:clr>
            <a:srgbClr val="FBAE40"/>
          </p15:clr>
        </p15:guide>
        <p15:guide id="2" pos="1272">
          <p15:clr>
            <a:srgbClr val="FBAE40"/>
          </p15:clr>
        </p15:guide>
        <p15:guide id="3" pos="2928">
          <p15:clr>
            <a:srgbClr val="FBAE40"/>
          </p15:clr>
        </p15:guide>
        <p15:guide id="4" pos="4584">
          <p15:clr>
            <a:srgbClr val="FBAE40"/>
          </p15:clr>
        </p15:guide>
        <p15:guide id="5" pos="626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29" name="Title 12">
            <a:extLst>
              <a:ext uri="{FF2B5EF4-FFF2-40B4-BE49-F238E27FC236}">
                <a16:creationId xmlns:a16="http://schemas.microsoft.com/office/drawing/2014/main" id="{13E521F8-83B3-D46A-1B27-32CCFD64FE19}"/>
              </a:ext>
            </a:extLst>
          </p:cNvPr>
          <p:cNvSpPr>
            <a:spLocks noGrp="1"/>
          </p:cNvSpPr>
          <p:nvPr>
            <p:ph type="title" hasCustomPrompt="1"/>
          </p:nvPr>
        </p:nvSpPr>
        <p:spPr>
          <a:xfrm>
            <a:off x="681038" y="1014288"/>
            <a:ext cx="4980672" cy="2267614"/>
          </a:xfrm>
        </p:spPr>
        <p:txBody>
          <a:bodyPr anchor="t"/>
          <a:lstStyle>
            <a:lvl1pPr>
              <a:lnSpc>
                <a:spcPct val="100000"/>
              </a:lnSpc>
              <a:defRPr/>
            </a:lvl1pPr>
          </a:lstStyle>
          <a:p>
            <a:r>
              <a:rPr lang="en-US" sz="3200">
                <a:solidFill>
                  <a:schemeClr val="tx1">
                    <a:lumMod val="75000"/>
                    <a:lumOff val="25000"/>
                  </a:schemeClr>
                </a:solidFill>
              </a:rPr>
              <a:t>Click to add title</a:t>
            </a:r>
            <a:endParaRPr lang="en-US"/>
          </a:p>
        </p:txBody>
      </p:sp>
      <p:sp>
        <p:nvSpPr>
          <p:cNvPr id="13" name="Content Placeholder 3">
            <a:extLst>
              <a:ext uri="{FF2B5EF4-FFF2-40B4-BE49-F238E27FC236}">
                <a16:creationId xmlns:a16="http://schemas.microsoft.com/office/drawing/2014/main" id="{17A1D8F1-CFCC-49C3-4874-06E9B176FF30}"/>
              </a:ext>
            </a:extLst>
          </p:cNvPr>
          <p:cNvSpPr>
            <a:spLocks noGrp="1"/>
          </p:cNvSpPr>
          <p:nvPr>
            <p:ph sz="half" idx="2" hasCustomPrompt="1"/>
          </p:nvPr>
        </p:nvSpPr>
        <p:spPr>
          <a:xfrm>
            <a:off x="681038" y="3499346"/>
            <a:ext cx="4980672" cy="2453700"/>
          </a:xfrm>
        </p:spPr>
        <p:txBody>
          <a:bodyPr>
            <a:noAutofit/>
          </a:bodyPr>
          <a:lstStyle>
            <a:lvl1pPr marL="342900" indent="-342900">
              <a:buFont typeface="+mj-lt"/>
              <a:buAutoNum type="arabicPeriod"/>
              <a:defRPr sz="1800"/>
            </a:lvl1pPr>
            <a:lvl2pPr marL="342900" indent="-342900">
              <a:buFont typeface="+mj-lt"/>
              <a:buAutoNum type="alphaLcPeriod"/>
              <a:defRPr sz="1800"/>
            </a:lvl2pPr>
            <a:lvl3pPr marL="914400" indent="-342900">
              <a:buFont typeface="+mj-lt"/>
              <a:buAutoNum type="arabicParenR"/>
              <a:defRPr sz="1800"/>
            </a:lvl3pPr>
            <a:lvl4pPr marL="1371600" indent="-342900">
              <a:buFont typeface="+mj-lt"/>
              <a:buAutoNum type="alphaLcParenR"/>
              <a:defRPr sz="1800"/>
            </a:lvl4pPr>
            <a:lvl5pPr marL="1828800" indent="-342900">
              <a:buFont typeface="+mj-lt"/>
              <a:buAutoNum type="romanLcPeriod"/>
              <a:defRPr sz="18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4" name="Content Placeholder 5">
            <a:extLst>
              <a:ext uri="{FF2B5EF4-FFF2-40B4-BE49-F238E27FC236}">
                <a16:creationId xmlns:a16="http://schemas.microsoft.com/office/drawing/2014/main" id="{E31E947A-6261-6154-651C-64D04F442074}"/>
              </a:ext>
            </a:extLst>
          </p:cNvPr>
          <p:cNvSpPr>
            <a:spLocks noGrp="1"/>
          </p:cNvSpPr>
          <p:nvPr>
            <p:ph sz="quarter" idx="4" hasCustomPrompt="1"/>
          </p:nvPr>
        </p:nvSpPr>
        <p:spPr>
          <a:xfrm>
            <a:off x="5859780" y="1014288"/>
            <a:ext cx="5651181" cy="4938758"/>
          </a:xfrm>
        </p:spPr>
        <p:txBody>
          <a:bodyPr anchor="b">
            <a:normAutofit/>
          </a:bodyPr>
          <a:lstStyle>
            <a:lvl1pPr marL="0" indent="0">
              <a:buFont typeface="Arial" panose="020B0604020202020204" pitchFamily="34" charset="0"/>
              <a:buNone/>
              <a:defRPr sz="1800"/>
            </a:lvl1pPr>
            <a:lvl2pPr marL="285750" indent="-285750">
              <a:buFont typeface="Arial" panose="020B0604020202020204" pitchFamily="34" charset="0"/>
              <a:buChar char="•"/>
              <a:defRPr sz="1800"/>
            </a:lvl2pPr>
            <a:lvl3pPr marL="914400" indent="-285750">
              <a:buFont typeface="Meiryo" panose="020B0604030504040204" pitchFamily="34" charset="-128"/>
              <a:buChar char="–"/>
              <a:defRPr sz="1800"/>
            </a:lvl3pPr>
            <a:lvl4pPr marL="1371600" indent="-285750">
              <a:buFont typeface="Meiryo" panose="020B0604030504040204" pitchFamily="34" charset="-128"/>
              <a:buChar char="–"/>
              <a:defRPr sz="1800"/>
            </a:lvl4pPr>
            <a:lvl5pPr marL="1828800" indent="-285750">
              <a:buFont typeface="Meiryo" panose="020B0604030504040204" pitchFamily="34" charset="-128"/>
              <a:buChar char="–"/>
              <a:defRPr sz="18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6" name="Freeform: Shape 15">
            <a:extLst>
              <a:ext uri="{FF2B5EF4-FFF2-40B4-BE49-F238E27FC236}">
                <a16:creationId xmlns:a16="http://schemas.microsoft.com/office/drawing/2014/main" id="{5F8EE83F-071C-ABC6-0507-321397495B53}"/>
              </a:ext>
              <a:ext uri="{C183D7F6-B498-43B3-948B-1728B52AA6E4}">
                <adec:decorative xmlns:adec="http://schemas.microsoft.com/office/drawing/2017/decorative" val="1"/>
              </a:ext>
            </a:extLst>
          </p:cNvPr>
          <p:cNvSpPr/>
          <p:nvPr userDrawn="1"/>
        </p:nvSpPr>
        <p:spPr>
          <a:xfrm rot="7684585">
            <a:off x="10477325" y="-112329"/>
            <a:ext cx="888696" cy="845489"/>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DC945BD7-A7FF-B8CB-BEE0-6B700765EB04}"/>
              </a:ext>
              <a:ext uri="{C183D7F6-B498-43B3-948B-1728B52AA6E4}">
                <adec:decorative xmlns:adec="http://schemas.microsoft.com/office/drawing/2017/decorative" val="1"/>
              </a:ext>
            </a:extLst>
          </p:cNvPr>
          <p:cNvSpPr/>
          <p:nvPr userDrawn="1"/>
        </p:nvSpPr>
        <p:spPr>
          <a:xfrm rot="7684585">
            <a:off x="10443520" y="-146205"/>
            <a:ext cx="956307" cy="91324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E618DFAC-77B9-BC08-65E0-69740384CE95}"/>
              </a:ext>
              <a:ext uri="{C183D7F6-B498-43B3-948B-1728B52AA6E4}">
                <adec:decorative xmlns:adec="http://schemas.microsoft.com/office/drawing/2017/decorative" val="1"/>
              </a:ext>
            </a:extLst>
          </p:cNvPr>
          <p:cNvSpPr/>
          <p:nvPr userDrawn="1"/>
        </p:nvSpPr>
        <p:spPr>
          <a:xfrm rot="7684585">
            <a:off x="10516156" y="-67275"/>
            <a:ext cx="811034" cy="755381"/>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48296844-8339-EDA7-19BF-2C357711C093}"/>
              </a:ext>
              <a:ext uri="{C183D7F6-B498-43B3-948B-1728B52AA6E4}">
                <adec:decorative xmlns:adec="http://schemas.microsoft.com/office/drawing/2017/decorative" val="1"/>
              </a:ext>
            </a:extLst>
          </p:cNvPr>
          <p:cNvSpPr/>
          <p:nvPr userDrawn="1"/>
        </p:nvSpPr>
        <p:spPr>
          <a:xfrm rot="7684585">
            <a:off x="10570396" y="-29948"/>
            <a:ext cx="702554" cy="680727"/>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2" cstate="print">
              <a:duotone>
                <a:prstClr val="black"/>
                <a:schemeClr val="accent6">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DAB07B07-F645-F92C-3826-8B5C34AB4F53}"/>
              </a:ext>
              <a:ext uri="{C183D7F6-B498-43B3-948B-1728B52AA6E4}">
                <adec:decorative xmlns:adec="http://schemas.microsoft.com/office/drawing/2017/decorative" val="1"/>
              </a:ext>
            </a:extLst>
          </p:cNvPr>
          <p:cNvSpPr/>
          <p:nvPr userDrawn="1"/>
        </p:nvSpPr>
        <p:spPr>
          <a:xfrm rot="1841628">
            <a:off x="11354252" y="431135"/>
            <a:ext cx="1212988" cy="1154015"/>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A0D9CF31-0B63-851F-5AE7-DA8F677592C0}"/>
              </a:ext>
              <a:ext uri="{C183D7F6-B498-43B3-948B-1728B52AA6E4}">
                <adec:decorative xmlns:adec="http://schemas.microsoft.com/office/drawing/2017/decorative" val="1"/>
              </a:ext>
            </a:extLst>
          </p:cNvPr>
          <p:cNvSpPr/>
          <p:nvPr userDrawn="1"/>
        </p:nvSpPr>
        <p:spPr>
          <a:xfrm rot="1841628">
            <a:off x="11308110" y="384897"/>
            <a:ext cx="1305272" cy="124649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A3FD6EFE-9F27-4298-EE90-5C5E6E955BDC}"/>
              </a:ext>
              <a:ext uri="{C183D7F6-B498-43B3-948B-1728B52AA6E4}">
                <adec:decorative xmlns:adec="http://schemas.microsoft.com/office/drawing/2017/decorative" val="1"/>
              </a:ext>
            </a:extLst>
          </p:cNvPr>
          <p:cNvSpPr/>
          <p:nvPr userDrawn="1"/>
        </p:nvSpPr>
        <p:spPr>
          <a:xfrm rot="1841628">
            <a:off x="11407252" y="492629"/>
            <a:ext cx="1106988" cy="1031027"/>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A3965657-4507-63A6-DADF-85647E699670}"/>
              </a:ext>
              <a:ext uri="{C183D7F6-B498-43B3-948B-1728B52AA6E4}">
                <adec:decorative xmlns:adec="http://schemas.microsoft.com/office/drawing/2017/decorative" val="1"/>
              </a:ext>
            </a:extLst>
          </p:cNvPr>
          <p:cNvSpPr/>
          <p:nvPr userDrawn="1"/>
        </p:nvSpPr>
        <p:spPr>
          <a:xfrm rot="1841628">
            <a:off x="11481286" y="543577"/>
            <a:ext cx="958921" cy="929130"/>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3" cstate="print">
              <a:duotone>
                <a:prstClr val="black"/>
                <a:schemeClr val="accent4">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BCC376E7-CED4-8E4E-6D65-A5F9C033EDF8}"/>
              </a:ext>
              <a:ext uri="{C183D7F6-B498-43B3-948B-1728B52AA6E4}">
                <adec:decorative xmlns:adec="http://schemas.microsoft.com/office/drawing/2017/decorative" val="1"/>
              </a:ext>
            </a:extLst>
          </p:cNvPr>
          <p:cNvSpPr/>
          <p:nvPr userDrawn="1"/>
        </p:nvSpPr>
        <p:spPr>
          <a:xfrm rot="7684585">
            <a:off x="-437675" y="653223"/>
            <a:ext cx="888696" cy="845489"/>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0" name="Freeform: Shape 29">
            <a:extLst>
              <a:ext uri="{FF2B5EF4-FFF2-40B4-BE49-F238E27FC236}">
                <a16:creationId xmlns:a16="http://schemas.microsoft.com/office/drawing/2014/main" id="{3D5B913C-C9F4-F4FA-638D-CDA51FF3F615}"/>
              </a:ext>
              <a:ext uri="{C183D7F6-B498-43B3-948B-1728B52AA6E4}">
                <adec:decorative xmlns:adec="http://schemas.microsoft.com/office/drawing/2017/decorative" val="1"/>
              </a:ext>
            </a:extLst>
          </p:cNvPr>
          <p:cNvSpPr/>
          <p:nvPr userDrawn="1"/>
        </p:nvSpPr>
        <p:spPr>
          <a:xfrm rot="7684585">
            <a:off x="-471480" y="619347"/>
            <a:ext cx="956307" cy="91324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 name="Freeform: Shape 30">
            <a:extLst>
              <a:ext uri="{FF2B5EF4-FFF2-40B4-BE49-F238E27FC236}">
                <a16:creationId xmlns:a16="http://schemas.microsoft.com/office/drawing/2014/main" id="{64C67F56-A32D-3E7A-E0B7-6A4B01FDBBAA}"/>
              </a:ext>
              <a:ext uri="{C183D7F6-B498-43B3-948B-1728B52AA6E4}">
                <adec:decorative xmlns:adec="http://schemas.microsoft.com/office/drawing/2017/decorative" val="1"/>
              </a:ext>
            </a:extLst>
          </p:cNvPr>
          <p:cNvSpPr/>
          <p:nvPr userDrawn="1"/>
        </p:nvSpPr>
        <p:spPr>
          <a:xfrm rot="7684585">
            <a:off x="-398844" y="698277"/>
            <a:ext cx="811034" cy="755381"/>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2" name="Freeform: Shape 31">
            <a:extLst>
              <a:ext uri="{FF2B5EF4-FFF2-40B4-BE49-F238E27FC236}">
                <a16:creationId xmlns:a16="http://schemas.microsoft.com/office/drawing/2014/main" id="{42B9A980-0889-05D0-3467-4F6C9F6911DF}"/>
              </a:ext>
              <a:ext uri="{C183D7F6-B498-43B3-948B-1728B52AA6E4}">
                <adec:decorative xmlns:adec="http://schemas.microsoft.com/office/drawing/2017/decorative" val="1"/>
              </a:ext>
            </a:extLst>
          </p:cNvPr>
          <p:cNvSpPr/>
          <p:nvPr userDrawn="1"/>
        </p:nvSpPr>
        <p:spPr>
          <a:xfrm rot="7684585">
            <a:off x="-344604" y="735604"/>
            <a:ext cx="702554" cy="680727"/>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2" cstate="print">
              <a:duotone>
                <a:schemeClr val="accent3">
                  <a:shade val="45000"/>
                  <a:satMod val="135000"/>
                </a:schemeClr>
                <a:prstClr val="white"/>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Date Placeholder 3">
            <a:extLst>
              <a:ext uri="{FF2B5EF4-FFF2-40B4-BE49-F238E27FC236}">
                <a16:creationId xmlns:a16="http://schemas.microsoft.com/office/drawing/2014/main" id="{ACBE71E2-3146-CE7B-E143-C9A55ABDF2B9}"/>
              </a:ext>
            </a:extLst>
          </p:cNvPr>
          <p:cNvSpPr>
            <a:spLocks noGrp="1"/>
          </p:cNvSpPr>
          <p:nvPr>
            <p:ph type="dt" sz="half" idx="10"/>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a:t>2/3/20XX</a:t>
            </a:r>
          </a:p>
        </p:txBody>
      </p:sp>
      <p:sp>
        <p:nvSpPr>
          <p:cNvPr id="34" name="Footer Placeholder 4">
            <a:extLst>
              <a:ext uri="{FF2B5EF4-FFF2-40B4-BE49-F238E27FC236}">
                <a16:creationId xmlns:a16="http://schemas.microsoft.com/office/drawing/2014/main" id="{87E67E76-FFB5-50C5-FF6A-E58B5C5E9CD0}"/>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a:t>Presentation Title</a:t>
            </a:r>
          </a:p>
        </p:txBody>
      </p:sp>
      <p:sp>
        <p:nvSpPr>
          <p:cNvPr id="35" name="Slide Number Placeholder 5">
            <a:extLst>
              <a:ext uri="{FF2B5EF4-FFF2-40B4-BE49-F238E27FC236}">
                <a16:creationId xmlns:a16="http://schemas.microsoft.com/office/drawing/2014/main" id="{98410436-9061-8BE1-1DB8-6FB357957092}"/>
              </a:ext>
            </a:extLst>
          </p:cNvPr>
          <p:cNvSpPr>
            <a:spLocks noGrp="1"/>
          </p:cNvSpPr>
          <p:nvPr>
            <p:ph type="sldNum" sz="quarter" idx="11"/>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a:p>
        </p:txBody>
      </p:sp>
      <p:sp>
        <p:nvSpPr>
          <p:cNvPr id="36" name="Freeform: Shape 35">
            <a:extLst>
              <a:ext uri="{FF2B5EF4-FFF2-40B4-BE49-F238E27FC236}">
                <a16:creationId xmlns:a16="http://schemas.microsoft.com/office/drawing/2014/main" id="{F35E0A7A-102F-55C8-7283-8F09BF36C28B}"/>
              </a:ext>
              <a:ext uri="{C183D7F6-B498-43B3-948B-1728B52AA6E4}">
                <adec:decorative xmlns:adec="http://schemas.microsoft.com/office/drawing/2017/decorative" val="1"/>
              </a:ext>
            </a:extLst>
          </p:cNvPr>
          <p:cNvSpPr/>
          <p:nvPr userDrawn="1"/>
        </p:nvSpPr>
        <p:spPr>
          <a:xfrm rot="1841628">
            <a:off x="3504643" y="-541126"/>
            <a:ext cx="1212988" cy="1154015"/>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7" name="Freeform: Shape 36">
            <a:extLst>
              <a:ext uri="{FF2B5EF4-FFF2-40B4-BE49-F238E27FC236}">
                <a16:creationId xmlns:a16="http://schemas.microsoft.com/office/drawing/2014/main" id="{C4B8D0F3-E033-9691-B7E1-8D5D45A71479}"/>
              </a:ext>
              <a:ext uri="{C183D7F6-B498-43B3-948B-1728B52AA6E4}">
                <adec:decorative xmlns:adec="http://schemas.microsoft.com/office/drawing/2017/decorative" val="1"/>
              </a:ext>
            </a:extLst>
          </p:cNvPr>
          <p:cNvSpPr/>
          <p:nvPr userDrawn="1"/>
        </p:nvSpPr>
        <p:spPr>
          <a:xfrm rot="1841628">
            <a:off x="3458501" y="-587364"/>
            <a:ext cx="1305272" cy="124649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8" name="Freeform: Shape 37">
            <a:extLst>
              <a:ext uri="{FF2B5EF4-FFF2-40B4-BE49-F238E27FC236}">
                <a16:creationId xmlns:a16="http://schemas.microsoft.com/office/drawing/2014/main" id="{362131FA-FC90-4A47-187E-64BCE443882D}"/>
              </a:ext>
              <a:ext uri="{C183D7F6-B498-43B3-948B-1728B52AA6E4}">
                <adec:decorative xmlns:adec="http://schemas.microsoft.com/office/drawing/2017/decorative" val="1"/>
              </a:ext>
            </a:extLst>
          </p:cNvPr>
          <p:cNvSpPr/>
          <p:nvPr userDrawn="1"/>
        </p:nvSpPr>
        <p:spPr>
          <a:xfrm rot="1841628">
            <a:off x="3557643" y="-479632"/>
            <a:ext cx="1106988" cy="1031027"/>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9" name="Freeform: Shape 38">
            <a:extLst>
              <a:ext uri="{FF2B5EF4-FFF2-40B4-BE49-F238E27FC236}">
                <a16:creationId xmlns:a16="http://schemas.microsoft.com/office/drawing/2014/main" id="{B3416236-7985-B152-0924-0AC79CD101C5}"/>
              </a:ext>
              <a:ext uri="{C183D7F6-B498-43B3-948B-1728B52AA6E4}">
                <adec:decorative xmlns:adec="http://schemas.microsoft.com/office/drawing/2017/decorative" val="1"/>
              </a:ext>
            </a:extLst>
          </p:cNvPr>
          <p:cNvSpPr/>
          <p:nvPr userDrawn="1"/>
        </p:nvSpPr>
        <p:spPr>
          <a:xfrm rot="1841628">
            <a:off x="3631677" y="-428684"/>
            <a:ext cx="958921" cy="929130"/>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3" cstate="print">
              <a:duotone>
                <a:prstClr val="black"/>
                <a:schemeClr val="accent3">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14048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24E3F24E-E096-FA5F-505F-0482258E63E5}"/>
              </a:ext>
            </a:extLst>
          </p:cNvPr>
          <p:cNvSpPr>
            <a:spLocks noGrp="1"/>
          </p:cNvSpPr>
          <p:nvPr>
            <p:ph type="dt" sz="half" idx="2"/>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a:t>2/3/20XX</a:t>
            </a:r>
          </a:p>
        </p:txBody>
      </p:sp>
      <p:sp>
        <p:nvSpPr>
          <p:cNvPr id="3" name="Footer Placeholder 4">
            <a:extLst>
              <a:ext uri="{FF2B5EF4-FFF2-40B4-BE49-F238E27FC236}">
                <a16:creationId xmlns:a16="http://schemas.microsoft.com/office/drawing/2014/main" id="{C0BA1D06-6815-D580-A810-E262AAE052DE}"/>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a:t>Presentation Title</a:t>
            </a:r>
          </a:p>
        </p:txBody>
      </p:sp>
      <p:sp>
        <p:nvSpPr>
          <p:cNvPr id="4" name="Slide Number Placeholder 5">
            <a:extLst>
              <a:ext uri="{FF2B5EF4-FFF2-40B4-BE49-F238E27FC236}">
                <a16:creationId xmlns:a16="http://schemas.microsoft.com/office/drawing/2014/main" id="{906889FD-F7D6-A52A-BAFB-793A0AA86CF7}"/>
              </a:ext>
            </a:extLst>
          </p:cNvPr>
          <p:cNvSpPr>
            <a:spLocks noGrp="1"/>
          </p:cNvSpPr>
          <p:nvPr>
            <p:ph type="sldNum" sz="quarter" idx="4"/>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a:p>
        </p:txBody>
      </p:sp>
    </p:spTree>
    <p:extLst>
      <p:ext uri="{BB962C8B-B14F-4D97-AF65-F5344CB8AC3E}">
        <p14:creationId xmlns:p14="http://schemas.microsoft.com/office/powerpoint/2010/main" val="2697493924"/>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p:txBody>
          <a:bodyPr/>
          <a:lstStyle/>
          <a:p>
            <a:pPr algn="ctr"/>
            <a:r>
              <a:rPr lang="en-US"/>
              <a:t>Presentation Title</a:t>
            </a:r>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88096744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en-US"/>
              <a:t>Click to edit Master title style</a:t>
            </a:r>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p:txBody>
          <a:bodyPr/>
          <a:lstStyle/>
          <a:p>
            <a:pPr algn="ctr"/>
            <a:r>
              <a:rPr lang="en-US"/>
              <a:t>Presentation Title</a:t>
            </a:r>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30125749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488654"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54140" y="2017343"/>
            <a:ext cx="4488654"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2/3/20XX</a:t>
            </a:r>
          </a:p>
        </p:txBody>
      </p:sp>
      <p:sp>
        <p:nvSpPr>
          <p:cNvPr id="6" name="Footer Placeholder 5"/>
          <p:cNvSpPr>
            <a:spLocks noGrp="1"/>
          </p:cNvSpPr>
          <p:nvPr>
            <p:ph type="ftr" sz="quarter" idx="11"/>
          </p:nvPr>
        </p:nvSpPr>
        <p:spPr/>
        <p:txBody>
          <a:bodyPr/>
          <a:lstStyle/>
          <a:p>
            <a:pPr algn="ctr"/>
            <a:r>
              <a:rPr lang="en-US"/>
              <a:t>Presentation Title</a:t>
            </a:r>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333786496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488794"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6025" y="2821491"/>
            <a:ext cx="4488794"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a:t>2/3/20XX</a:t>
            </a:r>
          </a:p>
        </p:txBody>
      </p:sp>
      <p:sp>
        <p:nvSpPr>
          <p:cNvPr id="8" name="Footer Placeholder 7"/>
          <p:cNvSpPr>
            <a:spLocks noGrp="1"/>
          </p:cNvSpPr>
          <p:nvPr>
            <p:ph type="ftr" sz="quarter" idx="11"/>
          </p:nvPr>
        </p:nvSpPr>
        <p:spPr/>
        <p:txBody>
          <a:bodyPr/>
          <a:lstStyle/>
          <a:p>
            <a:pPr algn="ctr"/>
            <a:r>
              <a:rPr lang="en-US"/>
              <a:t>Presentation Title</a:t>
            </a:r>
          </a:p>
        </p:txBody>
      </p:sp>
      <p:sp>
        <p:nvSpPr>
          <p:cNvPr id="9" name="Slide Number Placeholder 8"/>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24100243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a:t>2/3/20XX</a:t>
            </a:r>
          </a:p>
        </p:txBody>
      </p:sp>
      <p:sp>
        <p:nvSpPr>
          <p:cNvPr id="4" name="Footer Placeholder 3"/>
          <p:cNvSpPr>
            <a:spLocks noGrp="1"/>
          </p:cNvSpPr>
          <p:nvPr>
            <p:ph type="ftr" sz="quarter" idx="11"/>
          </p:nvPr>
        </p:nvSpPr>
        <p:spPr/>
        <p:txBody>
          <a:bodyPr/>
          <a:lstStyle/>
          <a:p>
            <a:pPr algn="ctr"/>
            <a:r>
              <a:rPr lang="en-US"/>
              <a:t>Presentation Title</a:t>
            </a:r>
          </a:p>
        </p:txBody>
      </p:sp>
      <p:sp>
        <p:nvSpPr>
          <p:cNvPr id="5" name="Slide Number Placeholder 4"/>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456487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2/3/20XX</a:t>
            </a:r>
          </a:p>
        </p:txBody>
      </p:sp>
      <p:sp>
        <p:nvSpPr>
          <p:cNvPr id="3" name="Footer Placeholder 2"/>
          <p:cNvSpPr>
            <a:spLocks noGrp="1"/>
          </p:cNvSpPr>
          <p:nvPr>
            <p:ph type="ftr" sz="quarter" idx="11"/>
          </p:nvPr>
        </p:nvSpPr>
        <p:spPr/>
        <p:txBody>
          <a:bodyPr/>
          <a:lstStyle/>
          <a:p>
            <a:pPr algn="ctr"/>
            <a:r>
              <a:rPr lang="en-US"/>
              <a:t>Presentation Title</a:t>
            </a:r>
          </a:p>
        </p:txBody>
      </p:sp>
      <p:sp>
        <p:nvSpPr>
          <p:cNvPr id="4" name="Slide Number Placeholder 3"/>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2166794617"/>
      </p:ext>
    </p:extLst>
  </p:cSld>
  <p:clrMapOvr>
    <a:masterClrMapping/>
  </p:clrMapOvr>
  <p:extLst>
    <p:ext uri="{DCECCB84-F9BA-43D5-87BE-67443E8EF086}">
      <p15:sldGuideLst xmlns:p15="http://schemas.microsoft.com/office/powerpoint/2012/main">
        <p15:guide id="1" pos="1272" userDrawn="1">
          <p15:clr>
            <a:srgbClr val="FBAE40"/>
          </p15:clr>
        </p15:guide>
        <p15:guide id="2" pos="2928" userDrawn="1">
          <p15:clr>
            <a:srgbClr val="FBAE40"/>
          </p15:clr>
        </p15:guide>
        <p15:guide id="3" pos="4584" userDrawn="1">
          <p15:clr>
            <a:srgbClr val="FBAE40"/>
          </p15:clr>
        </p15:guide>
        <p15:guide id="4" pos="626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473032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2/3/20XX</a:t>
            </a:r>
          </a:p>
        </p:txBody>
      </p:sp>
      <p:sp>
        <p:nvSpPr>
          <p:cNvPr id="6" name="Footer Placeholder 5"/>
          <p:cNvSpPr>
            <a:spLocks noGrp="1"/>
          </p:cNvSpPr>
          <p:nvPr>
            <p:ph type="ftr" sz="quarter" idx="11"/>
          </p:nvPr>
        </p:nvSpPr>
        <p:spPr/>
        <p:txBody>
          <a:bodyPr/>
          <a:lstStyle/>
          <a:p>
            <a:pPr algn="ctr"/>
            <a:r>
              <a:rPr lang="en-US"/>
              <a:t>Presentation Title</a:t>
            </a:r>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2858515066"/>
      </p:ext>
    </p:extLst>
  </p:cSld>
  <p:clrMapOvr>
    <a:masterClrMapping/>
  </p:clrMapOvr>
  <p:hf sldNum="0"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en-US"/>
              <a:t>Click icon to add picture</a:t>
            </a:r>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r>
              <a:rPr lang="en-US"/>
              <a:t>2/3/20XX</a:t>
            </a:r>
          </a:p>
        </p:txBody>
      </p:sp>
      <p:sp>
        <p:nvSpPr>
          <p:cNvPr id="6" name="Footer Placeholder 5"/>
          <p:cNvSpPr>
            <a:spLocks noGrp="1"/>
          </p:cNvSpPr>
          <p:nvPr>
            <p:ph type="ftr" sz="quarter" idx="11"/>
          </p:nvPr>
        </p:nvSpPr>
        <p:spPr>
          <a:xfrm>
            <a:off x="1447382" y="318640"/>
            <a:ext cx="5541004" cy="320931"/>
          </a:xfrm>
        </p:spPr>
        <p:txBody>
          <a:bodyPr/>
          <a:lstStyle/>
          <a:p>
            <a:pPr algn="ctr"/>
            <a:r>
              <a:rPr lang="en-US"/>
              <a:t>Presentation Title</a:t>
            </a:r>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351323386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r>
              <a:rPr lang="en-US"/>
              <a:t>2/3/20XX</a:t>
            </a:r>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pPr algn="ctr"/>
            <a:r>
              <a:rPr lang="en-US"/>
              <a:t>Presentation Title</a:t>
            </a:r>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FAEF9944-A4F6-4C59-AEBD-678D6480B8EA}" type="slidenum">
              <a:rPr lang="en-US" smtClean="0"/>
              <a:pPr/>
              <a:t>‹#›</a:t>
            </a:fld>
            <a:endParaRPr lang="en-US"/>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6">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4757839"/>
      </p:ext>
    </p:extLst>
  </p:cSld>
  <p:clrMap bg1="dk1" tx1="lt1" bg2="dk2" tx2="lt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 id="2147483800" r:id="rId12"/>
    <p:sldLayoutId id="2147483810" r:id="rId13"/>
    <p:sldLayoutId id="2147483691" r:id="rId14"/>
  </p:sldLayoutIdLst>
  <p:hf sldNum="0" hdr="0" ftr="0" dt="0"/>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9.sv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23.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document/d/1V0Ah_bCD_7S2l_qgtky31FlkQM8YVwfz62sD4Qs3R-A/edit?tab=t.lgyh2e64ftgz" TargetMode="External"/><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hyperlink" Target="https://crochet-manager-dev.web.app/landing" TargetMode="Externa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A6C62D3-D6DB-A98B-BCDD-A67B20475FC0}"/>
              </a:ext>
            </a:extLst>
          </p:cNvPr>
          <p:cNvSpPr>
            <a:spLocks noGrp="1"/>
          </p:cNvSpPr>
          <p:nvPr>
            <p:ph type="ctrTitle"/>
          </p:nvPr>
        </p:nvSpPr>
        <p:spPr>
          <a:xfrm>
            <a:off x="1452617" y="963699"/>
            <a:ext cx="4960388" cy="2470307"/>
          </a:xfrm>
        </p:spPr>
        <p:txBody>
          <a:bodyPr>
            <a:normAutofit/>
          </a:bodyPr>
          <a:lstStyle/>
          <a:p>
            <a:r>
              <a:rPr lang="en-US" sz="3800" b="1" dirty="0"/>
              <a:t>Stephanie’s Creations: </a:t>
            </a:r>
            <a:br>
              <a:rPr lang="en-US" sz="3800" b="1" dirty="0"/>
            </a:br>
            <a:br>
              <a:rPr lang="en-US" sz="3800" b="1" dirty="0"/>
            </a:br>
            <a:r>
              <a:rPr lang="en-US" sz="3800" b="1" dirty="0"/>
              <a:t>Sprint 3 Review</a:t>
            </a:r>
          </a:p>
        </p:txBody>
      </p:sp>
      <p:sp>
        <p:nvSpPr>
          <p:cNvPr id="6" name="Subtitle 5">
            <a:extLst>
              <a:ext uri="{FF2B5EF4-FFF2-40B4-BE49-F238E27FC236}">
                <a16:creationId xmlns:a16="http://schemas.microsoft.com/office/drawing/2014/main" id="{D8523BE5-F749-5F76-EC73-DFF8B9DC1C83}"/>
              </a:ext>
            </a:extLst>
          </p:cNvPr>
          <p:cNvSpPr>
            <a:spLocks noGrp="1"/>
          </p:cNvSpPr>
          <p:nvPr>
            <p:ph type="subTitle" idx="1"/>
          </p:nvPr>
        </p:nvSpPr>
        <p:spPr>
          <a:xfrm>
            <a:off x="1452617" y="3448294"/>
            <a:ext cx="4960388" cy="1693553"/>
          </a:xfrm>
        </p:spPr>
        <p:txBody>
          <a:bodyPr>
            <a:normAutofit/>
          </a:bodyPr>
          <a:lstStyle/>
          <a:p>
            <a:r>
              <a:rPr lang="en-US"/>
              <a:t>Team 5:</a:t>
            </a:r>
          </a:p>
          <a:p>
            <a:r>
              <a:rPr lang="en-US"/>
              <a:t>Hannah Clark | Heather Siler | Lauren Geis</a:t>
            </a:r>
          </a:p>
        </p:txBody>
      </p:sp>
      <p:grpSp>
        <p:nvGrpSpPr>
          <p:cNvPr id="27" name="Group 26">
            <a:extLst>
              <a:ext uri="{FF2B5EF4-FFF2-40B4-BE49-F238E27FC236}">
                <a16:creationId xmlns:a16="http://schemas.microsoft.com/office/drawing/2014/main" id="{B1B8B780-99C4-4D1C-A595-95814562E3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99254" y="482171"/>
            <a:ext cx="4652668" cy="5149101"/>
            <a:chOff x="6899254" y="482171"/>
            <a:chExt cx="4652668" cy="5149101"/>
          </a:xfrm>
        </p:grpSpPr>
        <p:sp>
          <p:nvSpPr>
            <p:cNvPr id="20" name="Rectangle 19">
              <a:extLst>
                <a:ext uri="{FF2B5EF4-FFF2-40B4-BE49-F238E27FC236}">
                  <a16:creationId xmlns:a16="http://schemas.microsoft.com/office/drawing/2014/main" id="{BA9ECF46-35B4-46C2-90A2-4139C23639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99254" y="482171"/>
              <a:ext cx="4652668" cy="5149101"/>
            </a:xfrm>
            <a:prstGeom prst="rect">
              <a:avLst/>
            </a:prstGeom>
            <a:blipFill dpi="0" rotWithShape="1">
              <a:blip r:embed="rId3">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2D4C1CC-A887-4EA5-9B81-A576F5D0F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39487" y="812507"/>
              <a:ext cx="400124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4" name="Picture Placeholder 18" descr="A cartoon character with flowers in her hair&#10;&#10;AI-generated content may be incorrect.">
            <a:extLst>
              <a:ext uri="{FF2B5EF4-FFF2-40B4-BE49-F238E27FC236}">
                <a16:creationId xmlns:a16="http://schemas.microsoft.com/office/drawing/2014/main" id="{7B103EA2-F14D-4D47-8BE8-D1C3EDA583F9}"/>
              </a:ext>
            </a:extLst>
          </p:cNvPr>
          <p:cNvPicPr>
            <a:picLocks noGrp="1" noChangeAspect="1"/>
          </p:cNvPicPr>
          <p:nvPr>
            <p:ph type="pic" sz="quarter" idx="4294967295"/>
          </p:nvPr>
        </p:nvPicPr>
        <p:blipFill rotWithShape="1">
          <a:blip r:embed="rId4"/>
          <a:srcRect l="7071" r="6016" b="-4"/>
          <a:stretch/>
        </p:blipFill>
        <p:spPr>
          <a:xfrm>
            <a:off x="7330580" y="895740"/>
            <a:ext cx="3819062" cy="4321962"/>
          </a:xfrm>
          <a:prstGeom prst="rect">
            <a:avLst/>
          </a:prstGeom>
          <a:solidFill>
            <a:schemeClr val="accent1">
              <a:alpha val="0"/>
            </a:schemeClr>
          </a:solidFill>
          <a:effectLst>
            <a:outerShdw blurRad="50800" sx="102000" sy="102000" algn="ctr" rotWithShape="0">
              <a:schemeClr val="accent1">
                <a:alpha val="40000"/>
              </a:schemeClr>
            </a:outerShdw>
            <a:softEdge rad="63500"/>
          </a:effectLst>
        </p:spPr>
      </p:pic>
    </p:spTree>
    <p:extLst>
      <p:ext uri="{BB962C8B-B14F-4D97-AF65-F5344CB8AC3E}">
        <p14:creationId xmlns:p14="http://schemas.microsoft.com/office/powerpoint/2010/main" val="466565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700"/>
                                        <p:tgtEl>
                                          <p:spTgt spid="5"/>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700"/>
                                        <p:tgtEl>
                                          <p:spTgt spid="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7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BF3236-CCBD-ACD5-61B1-E305135A943F}"/>
            </a:ext>
          </a:extLst>
        </p:cNvPr>
        <p:cNvGrpSpPr/>
        <p:nvPr/>
      </p:nvGrpSpPr>
      <p:grpSpPr>
        <a:xfrm>
          <a:off x="0" y="0"/>
          <a:ext cx="0" cy="0"/>
          <a:chOff x="0" y="0"/>
          <a:chExt cx="0" cy="0"/>
        </a:xfrm>
      </p:grpSpPr>
      <p:sp>
        <p:nvSpPr>
          <p:cNvPr id="6" name="Text Placeholder 8">
            <a:extLst>
              <a:ext uri="{FF2B5EF4-FFF2-40B4-BE49-F238E27FC236}">
                <a16:creationId xmlns:a16="http://schemas.microsoft.com/office/drawing/2014/main" id="{AD81ADA4-4AC5-2DF1-1F04-019FF156261A}"/>
              </a:ext>
            </a:extLst>
          </p:cNvPr>
          <p:cNvSpPr txBox="1">
            <a:spLocks/>
          </p:cNvSpPr>
          <p:nvPr/>
        </p:nvSpPr>
        <p:spPr>
          <a:xfrm>
            <a:off x="847346" y="4060996"/>
            <a:ext cx="3946779" cy="534473"/>
          </a:xfrm>
          <a:prstGeom prst="rect">
            <a:avLst/>
          </a:prstGeom>
        </p:spPr>
        <p:txBody>
          <a:bodyPr vert="horz" lIns="91440" tIns="45720" rIns="91440" bIns="45720" rtlCol="0" anchor="t">
            <a:no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tint val="75000"/>
                  </a:schemeClr>
                </a:solidFill>
                <a:effectLst/>
                <a:latin typeface="+mn-lt"/>
                <a:ea typeface="+mn-ea"/>
                <a:cs typeface="+mn-cs"/>
              </a:defRPr>
            </a:lvl2pPr>
            <a:lvl3pPr marL="914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tint val="75000"/>
                  </a:schemeClr>
                </a:solidFill>
                <a:effectLst/>
                <a:latin typeface="+mn-lt"/>
                <a:ea typeface="+mn-ea"/>
                <a:cs typeface="+mn-cs"/>
              </a:defRPr>
            </a:lvl3pPr>
            <a:lvl4pPr marL="1371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tint val="75000"/>
                  </a:schemeClr>
                </a:solidFill>
                <a:effectLst/>
                <a:latin typeface="+mn-lt"/>
                <a:ea typeface="+mn-ea"/>
                <a:cs typeface="+mn-cs"/>
              </a:defRPr>
            </a:lvl4pPr>
            <a:lvl5pPr marL="18288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5pPr>
            <a:lvl6pPr marL="22860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6pPr>
            <a:lvl7pPr marL="2743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7pPr>
            <a:lvl8pPr marL="3200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tint val="75000"/>
                  </a:schemeClr>
                </a:solidFill>
                <a:effectLst/>
                <a:latin typeface="+mn-lt"/>
                <a:ea typeface="+mn-ea"/>
                <a:cs typeface="+mn-cs"/>
              </a:defRPr>
            </a:lvl8pPr>
            <a:lvl9pPr marL="3657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tint val="75000"/>
                  </a:schemeClr>
                </a:solidFill>
                <a:effectLst/>
                <a:latin typeface="+mn-lt"/>
                <a:ea typeface="+mn-ea"/>
                <a:cs typeface="+mn-cs"/>
              </a:defRPr>
            </a:lvl9pPr>
          </a:lstStyle>
          <a:p>
            <a:r>
              <a:rPr lang="en-US" sz="1600"/>
              <a:t>Troubleshooting</a:t>
            </a:r>
          </a:p>
        </p:txBody>
      </p:sp>
      <p:sp>
        <p:nvSpPr>
          <p:cNvPr id="7" name="Title 7">
            <a:extLst>
              <a:ext uri="{FF2B5EF4-FFF2-40B4-BE49-F238E27FC236}">
                <a16:creationId xmlns:a16="http://schemas.microsoft.com/office/drawing/2014/main" id="{FC317BDE-C3DF-B187-BE2F-A06B61324A48}"/>
              </a:ext>
            </a:extLst>
          </p:cNvPr>
          <p:cNvSpPr txBox="1">
            <a:spLocks/>
          </p:cNvSpPr>
          <p:nvPr/>
        </p:nvSpPr>
        <p:spPr>
          <a:xfrm>
            <a:off x="838199" y="1093788"/>
            <a:ext cx="10506455" cy="296720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3600" b="0" i="0" kern="1200" cap="all">
                <a:solidFill>
                  <a:schemeClr val="accent1"/>
                </a:solidFill>
                <a:effectLst/>
                <a:latin typeface="+mj-lt"/>
                <a:ea typeface="+mj-ea"/>
                <a:cs typeface="+mj-cs"/>
              </a:defRPr>
            </a:lvl1pPr>
          </a:lstStyle>
          <a:p>
            <a:r>
              <a:rPr lang="en-US" sz="8000" cap="none" dirty="0">
                <a:ln w="0"/>
                <a:effectLst>
                  <a:outerShdw blurRad="38100" dist="25400" dir="5400000" algn="ctr" rotWithShape="0">
                    <a:srgbClr val="6E747A">
                      <a:alpha val="43000"/>
                    </a:srgbClr>
                  </a:outerShdw>
                </a:effectLst>
              </a:rPr>
              <a:t>Technical Documentation</a:t>
            </a:r>
          </a:p>
        </p:txBody>
      </p:sp>
      <p:sp>
        <p:nvSpPr>
          <p:cNvPr id="11" name="Text Placeholder 8">
            <a:extLst>
              <a:ext uri="{FF2B5EF4-FFF2-40B4-BE49-F238E27FC236}">
                <a16:creationId xmlns:a16="http://schemas.microsoft.com/office/drawing/2014/main" id="{93722704-C629-6F6E-2486-F26F4F10FD68}"/>
              </a:ext>
            </a:extLst>
          </p:cNvPr>
          <p:cNvSpPr txBox="1">
            <a:spLocks/>
          </p:cNvSpPr>
          <p:nvPr/>
        </p:nvSpPr>
        <p:spPr>
          <a:xfrm>
            <a:off x="829051" y="4542545"/>
            <a:ext cx="3946779" cy="534473"/>
          </a:xfrm>
          <a:prstGeom prst="rect">
            <a:avLst/>
          </a:prstGeom>
        </p:spPr>
        <p:txBody>
          <a:bodyPr vert="horz" lIns="91440" tIns="45720" rIns="91440" bIns="45720" rtlCol="0" anchor="t">
            <a:no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tint val="75000"/>
                  </a:schemeClr>
                </a:solidFill>
                <a:effectLst/>
                <a:latin typeface="+mn-lt"/>
                <a:ea typeface="+mn-ea"/>
                <a:cs typeface="+mn-cs"/>
              </a:defRPr>
            </a:lvl2pPr>
            <a:lvl3pPr marL="914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tint val="75000"/>
                  </a:schemeClr>
                </a:solidFill>
                <a:effectLst/>
                <a:latin typeface="+mn-lt"/>
                <a:ea typeface="+mn-ea"/>
                <a:cs typeface="+mn-cs"/>
              </a:defRPr>
            </a:lvl3pPr>
            <a:lvl4pPr marL="1371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tint val="75000"/>
                  </a:schemeClr>
                </a:solidFill>
                <a:effectLst/>
                <a:latin typeface="+mn-lt"/>
                <a:ea typeface="+mn-ea"/>
                <a:cs typeface="+mn-cs"/>
              </a:defRPr>
            </a:lvl4pPr>
            <a:lvl5pPr marL="18288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5pPr>
            <a:lvl6pPr marL="22860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6pPr>
            <a:lvl7pPr marL="2743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7pPr>
            <a:lvl8pPr marL="3200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tint val="75000"/>
                  </a:schemeClr>
                </a:solidFill>
                <a:effectLst/>
                <a:latin typeface="+mn-lt"/>
                <a:ea typeface="+mn-ea"/>
                <a:cs typeface="+mn-cs"/>
              </a:defRPr>
            </a:lvl8pPr>
            <a:lvl9pPr marL="3657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tint val="75000"/>
                  </a:schemeClr>
                </a:solidFill>
                <a:effectLst/>
                <a:latin typeface="+mn-lt"/>
                <a:ea typeface="+mn-ea"/>
                <a:cs typeface="+mn-cs"/>
              </a:defRPr>
            </a:lvl9pPr>
          </a:lstStyle>
          <a:p>
            <a:r>
              <a:rPr lang="en-US" sz="1600"/>
              <a:t>Maintenance</a:t>
            </a:r>
          </a:p>
        </p:txBody>
      </p:sp>
      <p:sp>
        <p:nvSpPr>
          <p:cNvPr id="12" name="Text Placeholder 8">
            <a:extLst>
              <a:ext uri="{FF2B5EF4-FFF2-40B4-BE49-F238E27FC236}">
                <a16:creationId xmlns:a16="http://schemas.microsoft.com/office/drawing/2014/main" id="{0E8835CF-DBD1-5971-154D-21969125C81B}"/>
              </a:ext>
            </a:extLst>
          </p:cNvPr>
          <p:cNvSpPr txBox="1">
            <a:spLocks/>
          </p:cNvSpPr>
          <p:nvPr/>
        </p:nvSpPr>
        <p:spPr>
          <a:xfrm>
            <a:off x="829052" y="5024094"/>
            <a:ext cx="4247773" cy="534473"/>
          </a:xfrm>
          <a:prstGeom prst="rect">
            <a:avLst/>
          </a:prstGeom>
        </p:spPr>
        <p:txBody>
          <a:bodyPr vert="horz" lIns="91440" tIns="45720" rIns="91440" bIns="45720" rtlCol="0" anchor="t">
            <a:no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tint val="75000"/>
                  </a:schemeClr>
                </a:solidFill>
                <a:effectLst/>
                <a:latin typeface="+mn-lt"/>
                <a:ea typeface="+mn-ea"/>
                <a:cs typeface="+mn-cs"/>
              </a:defRPr>
            </a:lvl2pPr>
            <a:lvl3pPr marL="914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tint val="75000"/>
                  </a:schemeClr>
                </a:solidFill>
                <a:effectLst/>
                <a:latin typeface="+mn-lt"/>
                <a:ea typeface="+mn-ea"/>
                <a:cs typeface="+mn-cs"/>
              </a:defRPr>
            </a:lvl3pPr>
            <a:lvl4pPr marL="1371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tint val="75000"/>
                  </a:schemeClr>
                </a:solidFill>
                <a:effectLst/>
                <a:latin typeface="+mn-lt"/>
                <a:ea typeface="+mn-ea"/>
                <a:cs typeface="+mn-cs"/>
              </a:defRPr>
            </a:lvl4pPr>
            <a:lvl5pPr marL="18288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5pPr>
            <a:lvl6pPr marL="22860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6pPr>
            <a:lvl7pPr marL="2743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7pPr>
            <a:lvl8pPr marL="3200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tint val="75000"/>
                  </a:schemeClr>
                </a:solidFill>
                <a:effectLst/>
                <a:latin typeface="+mn-lt"/>
                <a:ea typeface="+mn-ea"/>
                <a:cs typeface="+mn-cs"/>
              </a:defRPr>
            </a:lvl8pPr>
            <a:lvl9pPr marL="3657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tint val="75000"/>
                  </a:schemeClr>
                </a:solidFill>
                <a:effectLst/>
                <a:latin typeface="+mn-lt"/>
                <a:ea typeface="+mn-ea"/>
                <a:cs typeface="+mn-cs"/>
              </a:defRPr>
            </a:lvl9pPr>
          </a:lstStyle>
          <a:p>
            <a:r>
              <a:rPr lang="en-US" sz="1600"/>
              <a:t>Code Repository</a:t>
            </a:r>
          </a:p>
        </p:txBody>
      </p:sp>
    </p:spTree>
    <p:extLst>
      <p:ext uri="{BB962C8B-B14F-4D97-AF65-F5344CB8AC3E}">
        <p14:creationId xmlns:p14="http://schemas.microsoft.com/office/powerpoint/2010/main" val="2046546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7"/>
                                        </p:tgtEl>
                                        <p:attrNameLst>
                                          <p:attrName>ppt_x</p:attrName>
                                          <p:attrName>ppt_y</p:attrName>
                                        </p:attrNameLst>
                                      </p:cBhvr>
                                    </p:animMotion>
                                    <p:animRot by="1500000">
                                      <p:cBhvr>
                                        <p:cTn id="7" dur="125" fill="hold">
                                          <p:stCondLst>
                                            <p:cond delay="0"/>
                                          </p:stCondLst>
                                        </p:cTn>
                                        <p:tgtEl>
                                          <p:spTgt spid="7"/>
                                        </p:tgtEl>
                                        <p:attrNameLst>
                                          <p:attrName>r</p:attrName>
                                        </p:attrNameLst>
                                      </p:cBhvr>
                                    </p:animRot>
                                    <p:animRot by="-1500000">
                                      <p:cBhvr>
                                        <p:cTn id="8" dur="125" fill="hold">
                                          <p:stCondLst>
                                            <p:cond delay="125"/>
                                          </p:stCondLst>
                                        </p:cTn>
                                        <p:tgtEl>
                                          <p:spTgt spid="7"/>
                                        </p:tgtEl>
                                        <p:attrNameLst>
                                          <p:attrName>r</p:attrName>
                                        </p:attrNameLst>
                                      </p:cBhvr>
                                    </p:animRot>
                                    <p:animRot by="-1500000">
                                      <p:cBhvr>
                                        <p:cTn id="9" dur="125" fill="hold">
                                          <p:stCondLst>
                                            <p:cond delay="250"/>
                                          </p:stCondLst>
                                        </p:cTn>
                                        <p:tgtEl>
                                          <p:spTgt spid="7"/>
                                        </p:tgtEl>
                                        <p:attrNameLst>
                                          <p:attrName>r</p:attrName>
                                        </p:attrNameLst>
                                      </p:cBhvr>
                                    </p:animRot>
                                    <p:animRot by="1500000">
                                      <p:cBhvr>
                                        <p:cTn id="10" dur="125" fill="hold">
                                          <p:stCondLst>
                                            <p:cond delay="375"/>
                                          </p:stCondLst>
                                        </p:cTn>
                                        <p:tgtEl>
                                          <p:spTgt spid="7"/>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E6626D-A3FC-B4F1-57F3-9FCA15788D6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A106131-4E95-2C07-EBC9-D1670F772172}"/>
              </a:ext>
            </a:extLst>
          </p:cNvPr>
          <p:cNvSpPr>
            <a:spLocks noGrp="1"/>
          </p:cNvSpPr>
          <p:nvPr>
            <p:ph type="title"/>
          </p:nvPr>
        </p:nvSpPr>
        <p:spPr>
          <a:xfrm>
            <a:off x="1448198" y="189411"/>
            <a:ext cx="9295603" cy="1056319"/>
          </a:xfrm>
        </p:spPr>
        <p:txBody>
          <a:bodyPr>
            <a:normAutofit/>
          </a:bodyPr>
          <a:lstStyle/>
          <a:p>
            <a:r>
              <a:rPr lang="en-US" sz="3800" b="1" dirty="0"/>
              <a:t>Troubleshooting</a:t>
            </a:r>
          </a:p>
        </p:txBody>
      </p:sp>
      <p:sp>
        <p:nvSpPr>
          <p:cNvPr id="6" name="Text Placeholder 5">
            <a:extLst>
              <a:ext uri="{FF2B5EF4-FFF2-40B4-BE49-F238E27FC236}">
                <a16:creationId xmlns:a16="http://schemas.microsoft.com/office/drawing/2014/main" id="{BB6E33B5-29A9-0DA2-45B5-DEFA6F490FDC}"/>
              </a:ext>
            </a:extLst>
          </p:cNvPr>
          <p:cNvSpPr>
            <a:spLocks noGrp="1"/>
          </p:cNvSpPr>
          <p:nvPr>
            <p:ph type="body" idx="1"/>
          </p:nvPr>
        </p:nvSpPr>
        <p:spPr>
          <a:xfrm>
            <a:off x="1447191" y="1221060"/>
            <a:ext cx="4488794" cy="801943"/>
          </a:xfrm>
        </p:spPr>
        <p:txBody>
          <a:bodyPr>
            <a:normAutofit/>
          </a:bodyPr>
          <a:lstStyle/>
          <a:p>
            <a:r>
              <a:rPr lang="en-US" sz="2800" dirty="0"/>
              <a:t>Common issues</a:t>
            </a:r>
          </a:p>
        </p:txBody>
      </p:sp>
      <p:sp>
        <p:nvSpPr>
          <p:cNvPr id="14" name="Content Placeholder 13">
            <a:extLst>
              <a:ext uri="{FF2B5EF4-FFF2-40B4-BE49-F238E27FC236}">
                <a16:creationId xmlns:a16="http://schemas.microsoft.com/office/drawing/2014/main" id="{0659577A-B5BD-F492-4853-EA9C4C19F3A4}"/>
              </a:ext>
            </a:extLst>
          </p:cNvPr>
          <p:cNvSpPr>
            <a:spLocks noGrp="1"/>
          </p:cNvSpPr>
          <p:nvPr>
            <p:ph sz="half" idx="2"/>
          </p:nvPr>
        </p:nvSpPr>
        <p:spPr>
          <a:xfrm>
            <a:off x="6374073" y="2023003"/>
            <a:ext cx="4488794" cy="2644457"/>
          </a:xfrm>
        </p:spPr>
        <p:txBody>
          <a:bodyPr/>
          <a:lstStyle/>
          <a:p>
            <a:r>
              <a:rPr lang="en-US" dirty="0"/>
              <a:t>Data Corruption</a:t>
            </a:r>
          </a:p>
          <a:p>
            <a:r>
              <a:rPr lang="en-US" dirty="0"/>
              <a:t>System Performance</a:t>
            </a:r>
          </a:p>
          <a:p>
            <a:r>
              <a:rPr lang="en-US" dirty="0"/>
              <a:t>Security Breaches</a:t>
            </a:r>
          </a:p>
          <a:p>
            <a:r>
              <a:rPr lang="en-US" dirty="0"/>
              <a:t>3</a:t>
            </a:r>
            <a:r>
              <a:rPr lang="en-US" baseline="30000" dirty="0"/>
              <a:t>rd</a:t>
            </a:r>
            <a:r>
              <a:rPr lang="en-US" dirty="0"/>
              <a:t> Party Integration </a:t>
            </a:r>
          </a:p>
        </p:txBody>
      </p:sp>
      <p:sp>
        <p:nvSpPr>
          <p:cNvPr id="12" name="Text Placeholder 11">
            <a:extLst>
              <a:ext uri="{FF2B5EF4-FFF2-40B4-BE49-F238E27FC236}">
                <a16:creationId xmlns:a16="http://schemas.microsoft.com/office/drawing/2014/main" id="{3EF7ECD3-C044-3BF0-B802-8ACCA6439999}"/>
              </a:ext>
            </a:extLst>
          </p:cNvPr>
          <p:cNvSpPr>
            <a:spLocks noGrp="1"/>
          </p:cNvSpPr>
          <p:nvPr>
            <p:ph type="body" sz="quarter" idx="3"/>
          </p:nvPr>
        </p:nvSpPr>
        <p:spPr>
          <a:xfrm>
            <a:off x="6481212" y="1278468"/>
            <a:ext cx="4488794" cy="802237"/>
          </a:xfrm>
        </p:spPr>
        <p:txBody>
          <a:bodyPr/>
          <a:lstStyle/>
          <a:p>
            <a:r>
              <a:rPr lang="en-US" sz="2800" dirty="0"/>
              <a:t>Non-Routine</a:t>
            </a:r>
            <a:endParaRPr lang="en-US" dirty="0"/>
          </a:p>
        </p:txBody>
      </p:sp>
      <p:sp>
        <p:nvSpPr>
          <p:cNvPr id="18" name="Content Placeholder 17">
            <a:extLst>
              <a:ext uri="{FF2B5EF4-FFF2-40B4-BE49-F238E27FC236}">
                <a16:creationId xmlns:a16="http://schemas.microsoft.com/office/drawing/2014/main" id="{4EF544B4-38E6-BA51-8BF2-1107DC06FBD4}"/>
              </a:ext>
            </a:extLst>
          </p:cNvPr>
          <p:cNvSpPr>
            <a:spLocks noGrp="1"/>
          </p:cNvSpPr>
          <p:nvPr>
            <p:ph sz="quarter" idx="4"/>
          </p:nvPr>
        </p:nvSpPr>
        <p:spPr>
          <a:xfrm>
            <a:off x="1071710" y="2093945"/>
            <a:ext cx="5409502" cy="2637371"/>
          </a:xfrm>
        </p:spPr>
        <p:txBody>
          <a:bodyPr/>
          <a:lstStyle/>
          <a:p>
            <a:r>
              <a:rPr lang="en-US" dirty="0"/>
              <a:t>Authentication &amp; User Management</a:t>
            </a:r>
          </a:p>
          <a:p>
            <a:r>
              <a:rPr lang="en-US" dirty="0"/>
              <a:t>Order Management</a:t>
            </a:r>
          </a:p>
          <a:p>
            <a:r>
              <a:rPr lang="en-US" dirty="0"/>
              <a:t>Inventory Management</a:t>
            </a:r>
          </a:p>
          <a:p>
            <a:r>
              <a:rPr lang="en-US" dirty="0"/>
              <a:t>Shipping Management</a:t>
            </a:r>
          </a:p>
        </p:txBody>
      </p:sp>
      <p:pic>
        <p:nvPicPr>
          <p:cNvPr id="22" name="Graphic 21" descr="Tools outline">
            <a:extLst>
              <a:ext uri="{FF2B5EF4-FFF2-40B4-BE49-F238E27FC236}">
                <a16:creationId xmlns:a16="http://schemas.microsoft.com/office/drawing/2014/main" id="{C9C1B0B3-B216-DF97-A828-6F616FE055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808732" y="316451"/>
            <a:ext cx="802238" cy="802238"/>
          </a:xfrm>
          <a:prstGeom prst="rect">
            <a:avLst/>
          </a:prstGeom>
        </p:spPr>
      </p:pic>
    </p:spTree>
    <p:extLst>
      <p:ext uri="{BB962C8B-B14F-4D97-AF65-F5344CB8AC3E}">
        <p14:creationId xmlns:p14="http://schemas.microsoft.com/office/powerpoint/2010/main" val="2199871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1250" tmFilter="0, 0; .2, .5; .8, .5; 1, 0"/>
                                        <p:tgtEl>
                                          <p:spTgt spid="22"/>
                                        </p:tgtEl>
                                      </p:cBhvr>
                                    </p:animEffect>
                                    <p:animScale>
                                      <p:cBhvr>
                                        <p:cTn id="7" dur="625" autoRev="1" fill="hold"/>
                                        <p:tgtEl>
                                          <p:spTgt spid="22"/>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3"/>
                                        </p:tgtEl>
                                      </p:cBhvr>
                                    </p:animEffect>
                                    <p:animScale>
                                      <p:cBhvr>
                                        <p:cTn id="10" dur="250" autoRev="1" fill="hold"/>
                                        <p:tgtEl>
                                          <p:spTgt spid="3"/>
                                        </p:tgtEl>
                                      </p:cBhvr>
                                      <p:by x="105000" y="105000"/>
                                    </p:animScale>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Effect transition="in" filter="fade">
                                      <p:cBhvr>
                                        <p:cTn id="19" dur="500"/>
                                        <p:tgtEl>
                                          <p:spTgt spid="18">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8">
                                            <p:txEl>
                                              <p:pRg st="1" end="1"/>
                                            </p:txEl>
                                          </p:spTgt>
                                        </p:tgtEl>
                                        <p:attrNameLst>
                                          <p:attrName>style.visibility</p:attrName>
                                        </p:attrNameLst>
                                      </p:cBhvr>
                                      <p:to>
                                        <p:strVal val="visible"/>
                                      </p:to>
                                    </p:set>
                                    <p:animEffect transition="in" filter="fade">
                                      <p:cBhvr>
                                        <p:cTn id="24" dur="500"/>
                                        <p:tgtEl>
                                          <p:spTgt spid="18">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8">
                                            <p:txEl>
                                              <p:pRg st="2" end="2"/>
                                            </p:txEl>
                                          </p:spTgt>
                                        </p:tgtEl>
                                        <p:attrNameLst>
                                          <p:attrName>style.visibility</p:attrName>
                                        </p:attrNameLst>
                                      </p:cBhvr>
                                      <p:to>
                                        <p:strVal val="visible"/>
                                      </p:to>
                                    </p:set>
                                    <p:animEffect transition="in" filter="fade">
                                      <p:cBhvr>
                                        <p:cTn id="29" dur="500"/>
                                        <p:tgtEl>
                                          <p:spTgt spid="18">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8">
                                            <p:txEl>
                                              <p:pRg st="3" end="3"/>
                                            </p:txEl>
                                          </p:spTgt>
                                        </p:tgtEl>
                                        <p:attrNameLst>
                                          <p:attrName>style.visibility</p:attrName>
                                        </p:attrNameLst>
                                      </p:cBhvr>
                                      <p:to>
                                        <p:strVal val="visible"/>
                                      </p:to>
                                    </p:set>
                                    <p:animEffect transition="in" filter="fade">
                                      <p:cBhvr>
                                        <p:cTn id="34" dur="500"/>
                                        <p:tgtEl>
                                          <p:spTgt spid="18">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4">
                                            <p:txEl>
                                              <p:pRg st="0" end="0"/>
                                            </p:txEl>
                                          </p:spTgt>
                                        </p:tgtEl>
                                        <p:attrNameLst>
                                          <p:attrName>style.visibility</p:attrName>
                                        </p:attrNameLst>
                                      </p:cBhvr>
                                      <p:to>
                                        <p:strVal val="visible"/>
                                      </p:to>
                                    </p:set>
                                    <p:animEffect transition="in" filter="fade">
                                      <p:cBhvr>
                                        <p:cTn id="43" dur="500"/>
                                        <p:tgtEl>
                                          <p:spTgt spid="14">
                                            <p:txEl>
                                              <p:pRg st="0" end="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4">
                                            <p:txEl>
                                              <p:pRg st="1" end="1"/>
                                            </p:txEl>
                                          </p:spTgt>
                                        </p:tgtEl>
                                        <p:attrNameLst>
                                          <p:attrName>style.visibility</p:attrName>
                                        </p:attrNameLst>
                                      </p:cBhvr>
                                      <p:to>
                                        <p:strVal val="visible"/>
                                      </p:to>
                                    </p:set>
                                    <p:animEffect transition="in" filter="fade">
                                      <p:cBhvr>
                                        <p:cTn id="48" dur="500"/>
                                        <p:tgtEl>
                                          <p:spTgt spid="14">
                                            <p:txEl>
                                              <p:pRg st="1" end="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4">
                                            <p:txEl>
                                              <p:pRg st="2" end="2"/>
                                            </p:txEl>
                                          </p:spTgt>
                                        </p:tgtEl>
                                        <p:attrNameLst>
                                          <p:attrName>style.visibility</p:attrName>
                                        </p:attrNameLst>
                                      </p:cBhvr>
                                      <p:to>
                                        <p:strVal val="visible"/>
                                      </p:to>
                                    </p:set>
                                    <p:animEffect transition="in" filter="fade">
                                      <p:cBhvr>
                                        <p:cTn id="53" dur="500"/>
                                        <p:tgtEl>
                                          <p:spTgt spid="14">
                                            <p:txEl>
                                              <p:pRg st="2" end="2"/>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14">
                                            <p:txEl>
                                              <p:pRg st="3" end="3"/>
                                            </p:txEl>
                                          </p:spTgt>
                                        </p:tgtEl>
                                        <p:attrNameLst>
                                          <p:attrName>style.visibility</p:attrName>
                                        </p:attrNameLst>
                                      </p:cBhvr>
                                      <p:to>
                                        <p:strVal val="visible"/>
                                      </p:to>
                                    </p:set>
                                    <p:animEffect transition="in" filter="fade">
                                      <p:cBhvr>
                                        <p:cTn id="58" dur="500"/>
                                        <p:tgtEl>
                                          <p:spTgt spid="1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build="p"/>
      <p:bldP spid="14" grpId="0" build="p"/>
      <p:bldP spid="12" grpId="0" build="p"/>
      <p:bldP spid="18"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F7AAAD-37D6-C93F-ECE1-710A5E7E41A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3A44BFD-7228-906F-38C3-BA74AE3F670A}"/>
              </a:ext>
            </a:extLst>
          </p:cNvPr>
          <p:cNvSpPr>
            <a:spLocks noGrp="1"/>
          </p:cNvSpPr>
          <p:nvPr>
            <p:ph type="title"/>
          </p:nvPr>
        </p:nvSpPr>
        <p:spPr>
          <a:xfrm>
            <a:off x="1627070" y="8211"/>
            <a:ext cx="9291215" cy="1049235"/>
          </a:xfrm>
        </p:spPr>
        <p:txBody>
          <a:bodyPr>
            <a:normAutofit/>
          </a:bodyPr>
          <a:lstStyle/>
          <a:p>
            <a:r>
              <a:rPr lang="en-US" sz="3800" b="1" dirty="0"/>
              <a:t>Maintenance</a:t>
            </a:r>
          </a:p>
        </p:txBody>
      </p:sp>
      <p:sp>
        <p:nvSpPr>
          <p:cNvPr id="4" name="Content Placeholder 3">
            <a:extLst>
              <a:ext uri="{FF2B5EF4-FFF2-40B4-BE49-F238E27FC236}">
                <a16:creationId xmlns:a16="http://schemas.microsoft.com/office/drawing/2014/main" id="{9410ED34-47C2-AE99-2033-94E2ADA3B994}"/>
              </a:ext>
            </a:extLst>
          </p:cNvPr>
          <p:cNvSpPr>
            <a:spLocks noGrp="1"/>
          </p:cNvSpPr>
          <p:nvPr>
            <p:ph idx="1"/>
          </p:nvPr>
        </p:nvSpPr>
        <p:spPr>
          <a:xfrm>
            <a:off x="467513" y="3061681"/>
            <a:ext cx="12038524" cy="2877301"/>
          </a:xfrm>
        </p:spPr>
        <p:txBody>
          <a:bodyPr numCol="2">
            <a:normAutofit fontScale="62500" lnSpcReduction="20000"/>
          </a:bodyPr>
          <a:lstStyle/>
          <a:p>
            <a:endParaRPr lang="en-US" dirty="0"/>
          </a:p>
          <a:p>
            <a:r>
              <a:rPr lang="en-US" sz="3200" dirty="0"/>
              <a:t>Includes detailed information explaining patch:</a:t>
            </a:r>
            <a:br>
              <a:rPr lang="en-US" dirty="0"/>
            </a:br>
            <a:br>
              <a:rPr lang="en-US" dirty="0"/>
            </a:br>
            <a:endParaRPr lang="en-US" dirty="0"/>
          </a:p>
          <a:p>
            <a:pPr lvl="2"/>
            <a:r>
              <a:rPr lang="en-US" sz="2600" i="1" dirty="0"/>
              <a:t>Sources		</a:t>
            </a:r>
          </a:p>
          <a:p>
            <a:pPr lvl="2"/>
            <a:r>
              <a:rPr lang="en-US" sz="2600" i="1" dirty="0"/>
              <a:t>Deployment</a:t>
            </a:r>
          </a:p>
          <a:p>
            <a:pPr lvl="2"/>
            <a:r>
              <a:rPr lang="en-US" sz="2600" i="1" dirty="0"/>
              <a:t>Testing</a:t>
            </a:r>
          </a:p>
          <a:p>
            <a:pPr lvl="2"/>
            <a:r>
              <a:rPr lang="en-US" sz="2600" i="1" dirty="0"/>
              <a:t>Documentation</a:t>
            </a:r>
          </a:p>
          <a:p>
            <a:pPr lvl="1"/>
            <a:endParaRPr lang="en-US" sz="2600" i="1" dirty="0"/>
          </a:p>
          <a:p>
            <a:pPr lvl="1"/>
            <a:endParaRPr lang="en-US" sz="2600" i="1" dirty="0"/>
          </a:p>
          <a:p>
            <a:pPr marL="457200" lvl="1" indent="0">
              <a:buNone/>
            </a:pPr>
            <a:endParaRPr lang="en-US" sz="2600" i="1" dirty="0"/>
          </a:p>
          <a:p>
            <a:pPr marL="457200" lvl="1" indent="0">
              <a:buNone/>
            </a:pPr>
            <a:endParaRPr lang="en-US" sz="2600" i="1" dirty="0"/>
          </a:p>
          <a:p>
            <a:pPr lvl="2"/>
            <a:r>
              <a:rPr lang="en-US" sz="2600" i="1" dirty="0"/>
              <a:t>Monitoring</a:t>
            </a:r>
          </a:p>
          <a:p>
            <a:pPr lvl="2"/>
            <a:r>
              <a:rPr lang="en-US" sz="2600" i="1" dirty="0"/>
              <a:t>Verification</a:t>
            </a:r>
          </a:p>
          <a:p>
            <a:pPr lvl="2"/>
            <a:r>
              <a:rPr lang="en-US" sz="2600" i="1" dirty="0"/>
              <a:t>Security</a:t>
            </a:r>
          </a:p>
          <a:p>
            <a:pPr lvl="2"/>
            <a:r>
              <a:rPr lang="en-US" sz="2600" i="1" dirty="0"/>
              <a:t>Automation</a:t>
            </a:r>
          </a:p>
        </p:txBody>
      </p:sp>
      <p:sp>
        <p:nvSpPr>
          <p:cNvPr id="10" name="Content Placeholder 3">
            <a:extLst>
              <a:ext uri="{FF2B5EF4-FFF2-40B4-BE49-F238E27FC236}">
                <a16:creationId xmlns:a16="http://schemas.microsoft.com/office/drawing/2014/main" id="{CC68A7B9-66F7-507D-9A10-06B8AC327FE9}"/>
              </a:ext>
            </a:extLst>
          </p:cNvPr>
          <p:cNvSpPr txBox="1">
            <a:spLocks/>
          </p:cNvSpPr>
          <p:nvPr/>
        </p:nvSpPr>
        <p:spPr>
          <a:xfrm>
            <a:off x="467513" y="1175658"/>
            <a:ext cx="9618388" cy="1519416"/>
          </a:xfrm>
          <a:prstGeom prst="rect">
            <a:avLst/>
          </a:prstGeom>
        </p:spPr>
        <p:txBody>
          <a:bodyPr vert="horz" lIns="91440" tIns="45720" rIns="91440" bIns="45720" numCol="1"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System Updates &amp; Patch Management</a:t>
            </a:r>
          </a:p>
          <a:p>
            <a:pPr lvl="1"/>
            <a:r>
              <a:rPr lang="en-US" dirty="0"/>
              <a:t>Proactive strategy to maintain </a:t>
            </a:r>
            <a:r>
              <a:rPr lang="en-US" i="1" u="sng" dirty="0">
                <a:solidFill>
                  <a:schemeClr val="accent1"/>
                </a:solidFill>
              </a:rPr>
              <a:t>security</a:t>
            </a:r>
            <a:r>
              <a:rPr lang="en-US" dirty="0"/>
              <a:t>, </a:t>
            </a:r>
            <a:r>
              <a:rPr lang="en-US" i="1" u="sng" dirty="0">
                <a:solidFill>
                  <a:schemeClr val="accent1"/>
                </a:solidFill>
              </a:rPr>
              <a:t>stability</a:t>
            </a:r>
            <a:r>
              <a:rPr lang="en-US" dirty="0"/>
              <a:t> and </a:t>
            </a:r>
            <a:r>
              <a:rPr lang="en-US" i="1" u="sng" dirty="0">
                <a:solidFill>
                  <a:schemeClr val="accent1"/>
                </a:solidFill>
              </a:rPr>
              <a:t>performance</a:t>
            </a:r>
          </a:p>
          <a:p>
            <a:pPr lvl="1"/>
            <a:r>
              <a:rPr lang="en-US" dirty="0"/>
              <a:t>Patch Prioritization, Testing &amp; Validation, Rollback</a:t>
            </a:r>
          </a:p>
        </p:txBody>
      </p:sp>
      <p:pic>
        <p:nvPicPr>
          <p:cNvPr id="13" name="Graphic 12" descr="Wrench outline">
            <a:extLst>
              <a:ext uri="{FF2B5EF4-FFF2-40B4-BE49-F238E27FC236}">
                <a16:creationId xmlns:a16="http://schemas.microsoft.com/office/drawing/2014/main" id="{BBAB83A2-38CA-F0CA-B19C-749507464EB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407401" y="191554"/>
            <a:ext cx="682547" cy="682547"/>
          </a:xfrm>
          <a:prstGeom prst="rect">
            <a:avLst/>
          </a:prstGeom>
        </p:spPr>
      </p:pic>
    </p:spTree>
    <p:extLst>
      <p:ext uri="{BB962C8B-B14F-4D97-AF65-F5344CB8AC3E}">
        <p14:creationId xmlns:p14="http://schemas.microsoft.com/office/powerpoint/2010/main" val="2021428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3"/>
                                        </p:tgtEl>
                                      </p:cBhvr>
                                    </p:animEffect>
                                    <p:animScale>
                                      <p:cBhvr>
                                        <p:cTn id="7" dur="250" autoRev="1" fill="hold"/>
                                        <p:tgtEl>
                                          <p:spTgt spid="3"/>
                                        </p:tgtEl>
                                      </p:cBhvr>
                                      <p:by x="105000" y="105000"/>
                                    </p:animScale>
                                  </p:childTnLst>
                                </p:cTn>
                              </p:par>
                              <p:par>
                                <p:cTn id="8" presetID="26" presetClass="emph" presetSubtype="0" fill="hold" nodeType="withEffect">
                                  <p:stCondLst>
                                    <p:cond delay="0"/>
                                  </p:stCondLst>
                                  <p:childTnLst>
                                    <p:animEffect transition="out" filter="fade">
                                      <p:cBhvr>
                                        <p:cTn id="9" dur="500" tmFilter="0, 0; .2, .5; .8, .5; 1, 0"/>
                                        <p:tgtEl>
                                          <p:spTgt spid="13"/>
                                        </p:tgtEl>
                                      </p:cBhvr>
                                    </p:animEffect>
                                    <p:animScale>
                                      <p:cBhvr>
                                        <p:cTn id="10" dur="250" autoRev="1" fill="hold"/>
                                        <p:tgtEl>
                                          <p:spTgt spid="13"/>
                                        </p:tgtEl>
                                      </p:cBhvr>
                                      <p:by x="105000" y="105000"/>
                                    </p:animScale>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animEffect transition="in" filter="fade">
                                      <p:cBhvr>
                                        <p:cTn id="15" dur="500"/>
                                        <p:tgtEl>
                                          <p:spTgt spid="10">
                                            <p:txEl>
                                              <p:pRg st="0" end="0"/>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xEl>
                                              <p:pRg st="1" end="1"/>
                                            </p:txEl>
                                          </p:spTgt>
                                        </p:tgtEl>
                                        <p:attrNameLst>
                                          <p:attrName>style.visibility</p:attrName>
                                        </p:attrNameLst>
                                      </p:cBhvr>
                                      <p:to>
                                        <p:strVal val="visible"/>
                                      </p:to>
                                    </p:set>
                                    <p:animEffect transition="in" filter="fade">
                                      <p:cBhvr>
                                        <p:cTn id="18" dur="500"/>
                                        <p:tgtEl>
                                          <p:spTgt spid="10">
                                            <p:txEl>
                                              <p:pRg st="1" end="1"/>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
                                            <p:txEl>
                                              <p:pRg st="2" end="2"/>
                                            </p:txEl>
                                          </p:spTgt>
                                        </p:tgtEl>
                                        <p:attrNameLst>
                                          <p:attrName>style.visibility</p:attrName>
                                        </p:attrNameLst>
                                      </p:cBhvr>
                                      <p:to>
                                        <p:strVal val="visible"/>
                                      </p:to>
                                    </p:set>
                                    <p:animEffect transition="in" filter="fade">
                                      <p:cBhvr>
                                        <p:cTn id="21" dur="500"/>
                                        <p:tgtEl>
                                          <p:spTgt spid="10">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4">
                                            <p:txEl>
                                              <p:pRg st="1" end="1"/>
                                            </p:txEl>
                                          </p:spTgt>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4">
                                            <p:txEl>
                                              <p:pRg st="2" end="2"/>
                                            </p:txEl>
                                          </p:spTgt>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4">
                                            <p:txEl>
                                              <p:pRg st="3" end="3"/>
                                            </p:txEl>
                                          </p:spTgt>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4">
                                            <p:txEl>
                                              <p:pRg st="5" end="5"/>
                                            </p:txEl>
                                          </p:spTgt>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4">
                                            <p:txEl>
                                              <p:pRg st="10" end="10"/>
                                            </p:txEl>
                                          </p:spTgt>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4">
                                            <p:txEl>
                                              <p:pRg st="11" end="11"/>
                                            </p:txEl>
                                          </p:spTgt>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4">
                                            <p:txEl>
                                              <p:pRg st="12" end="12"/>
                                            </p:txEl>
                                          </p:spTgt>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P spid="10"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92977F-3CF9-C22B-A3FD-D7973E27721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D00086F-47FF-8A34-B386-1C67BCC7306E}"/>
              </a:ext>
            </a:extLst>
          </p:cNvPr>
          <p:cNvSpPr>
            <a:spLocks noGrp="1"/>
          </p:cNvSpPr>
          <p:nvPr>
            <p:ph type="title"/>
          </p:nvPr>
        </p:nvSpPr>
        <p:spPr>
          <a:xfrm>
            <a:off x="1448198" y="0"/>
            <a:ext cx="9295603" cy="1056319"/>
          </a:xfrm>
        </p:spPr>
        <p:txBody>
          <a:bodyPr>
            <a:normAutofit/>
          </a:bodyPr>
          <a:lstStyle/>
          <a:p>
            <a:r>
              <a:rPr lang="en-US" sz="3800" b="1" dirty="0"/>
              <a:t>Code Repository</a:t>
            </a:r>
          </a:p>
        </p:txBody>
      </p:sp>
      <p:sp>
        <p:nvSpPr>
          <p:cNvPr id="18" name="Content Placeholder 17">
            <a:extLst>
              <a:ext uri="{FF2B5EF4-FFF2-40B4-BE49-F238E27FC236}">
                <a16:creationId xmlns:a16="http://schemas.microsoft.com/office/drawing/2014/main" id="{A4B66AC5-1FCB-63C8-DC1B-F28481CD8B72}"/>
              </a:ext>
            </a:extLst>
          </p:cNvPr>
          <p:cNvSpPr>
            <a:spLocks noGrp="1"/>
          </p:cNvSpPr>
          <p:nvPr>
            <p:ph sz="half" idx="2"/>
          </p:nvPr>
        </p:nvSpPr>
        <p:spPr>
          <a:xfrm>
            <a:off x="503418" y="946252"/>
            <a:ext cx="11527715" cy="5488414"/>
          </a:xfrm>
        </p:spPr>
        <p:txBody>
          <a:bodyPr>
            <a:normAutofit fontScale="92500" lnSpcReduction="20000"/>
          </a:bodyPr>
          <a:lstStyle/>
          <a:p>
            <a:pPr>
              <a:lnSpc>
                <a:spcPct val="115000"/>
              </a:lnSpc>
              <a:spcAft>
                <a:spcPts val="800"/>
              </a:spcAft>
            </a:pPr>
            <a:r>
              <a:rPr lang="en-US" sz="1600" kern="100" dirty="0">
                <a:effectLst/>
                <a:ea typeface="Aptos" panose="020B0004020202020204" pitchFamily="34" charset="0"/>
                <a:cs typeface="Times New Roman" panose="02020603050405020304" pitchFamily="18" charset="0"/>
              </a:rPr>
              <a:t>The system's source code is managed using Git version control and hosted on GitHub.</a:t>
            </a:r>
          </a:p>
          <a:p>
            <a:pPr>
              <a:lnSpc>
                <a:spcPct val="115000"/>
              </a:lnSpc>
              <a:spcAft>
                <a:spcPts val="800"/>
              </a:spcAft>
            </a:pPr>
            <a:r>
              <a:rPr lang="en-US" sz="1600" kern="100" dirty="0">
                <a:effectLst/>
                <a:ea typeface="Aptos" panose="020B0004020202020204" pitchFamily="34" charset="0"/>
                <a:cs typeface="Times New Roman" panose="02020603050405020304" pitchFamily="18" charset="0"/>
              </a:rPr>
              <a:t>This repository facilitates collaborative development, version control, and automated deployments.</a:t>
            </a:r>
          </a:p>
          <a:p>
            <a:pPr>
              <a:lnSpc>
                <a:spcPct val="115000"/>
              </a:lnSpc>
              <a:spcAft>
                <a:spcPts val="800"/>
              </a:spcAft>
            </a:pPr>
            <a:r>
              <a:rPr lang="en-US" sz="1600" kern="100" dirty="0">
                <a:effectLst/>
                <a:ea typeface="Aptos" panose="020B0004020202020204" pitchFamily="34" charset="0"/>
                <a:cs typeface="Times New Roman" panose="02020603050405020304" pitchFamily="18" charset="0"/>
              </a:rPr>
              <a:t>The primary purpose is to track changes, enable code reviews, and provide a reliable backup of the system's codebase.</a:t>
            </a:r>
            <a:endParaRPr lang="en-US" sz="1100" kern="100" dirty="0">
              <a:effectLst/>
              <a:ea typeface="Aptos" panose="020B0004020202020204" pitchFamily="34" charset="0"/>
              <a:cs typeface="Times New Roman" panose="02020603050405020304" pitchFamily="18" charset="0"/>
            </a:endParaRPr>
          </a:p>
          <a:p>
            <a:pPr marL="742950" marR="0" lvl="1" indent="-285750">
              <a:lnSpc>
                <a:spcPct val="115000"/>
              </a:lnSpc>
              <a:spcAft>
                <a:spcPts val="800"/>
              </a:spcAft>
              <a:buFont typeface="Courier New" panose="02070309020205020404" pitchFamily="49" charset="0"/>
              <a:buChar char="o"/>
            </a:pPr>
            <a:r>
              <a:rPr lang="en-US" sz="1600" b="1" kern="100" dirty="0">
                <a:effectLst/>
                <a:ea typeface="Aptos" panose="020B0004020202020204" pitchFamily="34" charset="0"/>
                <a:cs typeface="Times New Roman" panose="02020603050405020304" pitchFamily="18" charset="0"/>
              </a:rPr>
              <a:t>Repository URL:</a:t>
            </a:r>
            <a:r>
              <a:rPr lang="en-US" sz="1600" kern="100" dirty="0">
                <a:effectLst/>
                <a:ea typeface="Aptos" panose="020B0004020202020204" pitchFamily="34" charset="0"/>
                <a:cs typeface="Times New Roman" panose="02020603050405020304" pitchFamily="18" charset="0"/>
              </a:rPr>
              <a:t> </a:t>
            </a:r>
            <a:r>
              <a:rPr lang="en-US" b="1" kern="100" dirty="0">
                <a:solidFill>
                  <a:schemeClr val="accent3">
                    <a:lumMod val="75000"/>
                  </a:schemeClr>
                </a:solidFill>
                <a:effectLst/>
                <a:ea typeface="Roboto Mono" panose="00000009000000000000" pitchFamily="49" charset="0"/>
                <a:cs typeface="Roboto Mono" panose="00000009000000000000" pitchFamily="49" charset="0"/>
              </a:rPr>
              <a:t>https://github.com/StephanieCreations/e-commerce-system.git</a:t>
            </a:r>
            <a:endParaRPr lang="en-US" b="1" kern="100" dirty="0">
              <a:solidFill>
                <a:schemeClr val="accent3">
                  <a:lumMod val="75000"/>
                </a:schemeClr>
              </a:solidFill>
              <a:effectLst/>
              <a:ea typeface="Aptos" panose="020B0004020202020204" pitchFamily="34" charset="0"/>
              <a:cs typeface="Times New Roman" panose="02020603050405020304" pitchFamily="18" charset="0"/>
            </a:endParaRPr>
          </a:p>
          <a:p>
            <a:pPr marL="742950" marR="0" lvl="1" indent="-285750">
              <a:lnSpc>
                <a:spcPct val="115000"/>
              </a:lnSpc>
              <a:spcAft>
                <a:spcPts val="800"/>
              </a:spcAft>
              <a:buFont typeface="Courier New" panose="02070309020205020404" pitchFamily="49" charset="0"/>
              <a:buChar char="o"/>
            </a:pPr>
            <a:r>
              <a:rPr lang="en-US" sz="1600" b="1" kern="100" dirty="0">
                <a:effectLst/>
                <a:ea typeface="Aptos" panose="020B0004020202020204" pitchFamily="34" charset="0"/>
                <a:cs typeface="Times New Roman" panose="02020603050405020304" pitchFamily="18" charset="0"/>
              </a:rPr>
              <a:t>Repository Structure:</a:t>
            </a:r>
            <a:endParaRPr lang="en-US" sz="1600" kern="100" dirty="0">
              <a:effectLst/>
              <a:ea typeface="Aptos" panose="020B0004020202020204" pitchFamily="34" charset="0"/>
              <a:cs typeface="Times New Roman" panose="02020603050405020304" pitchFamily="18" charset="0"/>
            </a:endParaRPr>
          </a:p>
          <a:p>
            <a:pPr marL="1143000" marR="0" lvl="2" indent="-228600">
              <a:lnSpc>
                <a:spcPct val="115000"/>
              </a:lnSpc>
              <a:spcAft>
                <a:spcPts val="800"/>
              </a:spcAft>
              <a:buFont typeface="Wingdings" panose="05000000000000000000" pitchFamily="2" charset="2"/>
              <a:buChar char=""/>
            </a:pPr>
            <a:r>
              <a:rPr lang="en-US" kern="100" dirty="0">
                <a:solidFill>
                  <a:schemeClr val="accent3">
                    <a:lumMod val="75000"/>
                  </a:schemeClr>
                </a:solidFill>
                <a:effectLst/>
                <a:ea typeface="Roboto Mono" panose="00000009000000000000" pitchFamily="49" charset="0"/>
                <a:cs typeface="Roboto Mono" panose="00000009000000000000" pitchFamily="49" charset="0"/>
              </a:rPr>
              <a:t>backend/</a:t>
            </a:r>
            <a:r>
              <a:rPr lang="en-US" kern="100" dirty="0">
                <a:effectLst/>
                <a:ea typeface="Aptos" panose="020B0004020202020204" pitchFamily="34" charset="0"/>
                <a:cs typeface="Times New Roman" panose="02020603050405020304" pitchFamily="18" charset="0"/>
              </a:rPr>
              <a:t>: </a:t>
            </a:r>
            <a:r>
              <a:rPr lang="en-US" kern="100" dirty="0" err="1">
                <a:effectLst/>
                <a:ea typeface="Aptos" panose="020B0004020202020204" pitchFamily="34" charset="0"/>
                <a:cs typeface="Times New Roman" panose="02020603050405020304" pitchFamily="18" charset="0"/>
              </a:rPr>
              <a:t>FastAPI</a:t>
            </a:r>
            <a:r>
              <a:rPr lang="en-US" kern="100" dirty="0">
                <a:effectLst/>
                <a:ea typeface="Aptos" panose="020B0004020202020204" pitchFamily="34" charset="0"/>
                <a:cs typeface="Times New Roman" panose="02020603050405020304" pitchFamily="18" charset="0"/>
              </a:rPr>
              <a:t> backend code</a:t>
            </a:r>
          </a:p>
          <a:p>
            <a:pPr marL="1143000" marR="0" lvl="2" indent="-228600">
              <a:lnSpc>
                <a:spcPct val="115000"/>
              </a:lnSpc>
              <a:spcAft>
                <a:spcPts val="800"/>
              </a:spcAft>
              <a:buFont typeface="Wingdings" panose="05000000000000000000" pitchFamily="2" charset="2"/>
              <a:buChar char=""/>
            </a:pPr>
            <a:r>
              <a:rPr lang="en-US" kern="100" dirty="0">
                <a:solidFill>
                  <a:schemeClr val="accent3">
                    <a:lumMod val="75000"/>
                  </a:schemeClr>
                </a:solidFill>
                <a:effectLst/>
                <a:ea typeface="Roboto Mono" panose="00000009000000000000" pitchFamily="49" charset="0"/>
                <a:cs typeface="Roboto Mono" panose="00000009000000000000" pitchFamily="49" charset="0"/>
              </a:rPr>
              <a:t>frontend/</a:t>
            </a:r>
            <a:r>
              <a:rPr lang="en-US" kern="100" dirty="0">
                <a:effectLst/>
                <a:ea typeface="Aptos" panose="020B0004020202020204" pitchFamily="34" charset="0"/>
                <a:cs typeface="Times New Roman" panose="02020603050405020304" pitchFamily="18" charset="0"/>
              </a:rPr>
              <a:t>: React application for the UI</a:t>
            </a:r>
          </a:p>
          <a:p>
            <a:pPr marL="1143000" marR="0" lvl="2" indent="-228600">
              <a:lnSpc>
                <a:spcPct val="115000"/>
              </a:lnSpc>
              <a:spcAft>
                <a:spcPts val="800"/>
              </a:spcAft>
              <a:buFont typeface="Wingdings" panose="05000000000000000000" pitchFamily="2" charset="2"/>
              <a:buChar char=""/>
            </a:pPr>
            <a:r>
              <a:rPr lang="en-US" kern="100" dirty="0">
                <a:solidFill>
                  <a:schemeClr val="accent3">
                    <a:lumMod val="75000"/>
                  </a:schemeClr>
                </a:solidFill>
                <a:effectLst/>
                <a:ea typeface="Roboto Mono" panose="00000009000000000000" pitchFamily="49" charset="0"/>
                <a:cs typeface="Roboto Mono" panose="00000009000000000000" pitchFamily="49" charset="0"/>
              </a:rPr>
              <a:t>database/</a:t>
            </a:r>
            <a:r>
              <a:rPr lang="en-US" kern="100" dirty="0">
                <a:effectLst/>
                <a:ea typeface="Aptos" panose="020B0004020202020204" pitchFamily="34" charset="0"/>
                <a:cs typeface="Times New Roman" panose="02020603050405020304" pitchFamily="18" charset="0"/>
              </a:rPr>
              <a:t>: Firebase </a:t>
            </a:r>
            <a:r>
              <a:rPr lang="en-US" kern="100" dirty="0" err="1">
                <a:effectLst/>
                <a:ea typeface="Aptos" panose="020B0004020202020204" pitchFamily="34" charset="0"/>
                <a:cs typeface="Times New Roman" panose="02020603050405020304" pitchFamily="18" charset="0"/>
              </a:rPr>
              <a:t>Firestore</a:t>
            </a:r>
            <a:r>
              <a:rPr lang="en-US" kern="100" dirty="0">
                <a:effectLst/>
                <a:ea typeface="Aptos" panose="020B0004020202020204" pitchFamily="34" charset="0"/>
                <a:cs typeface="Times New Roman" panose="02020603050405020304" pitchFamily="18" charset="0"/>
              </a:rPr>
              <a:t> rules, JSON schemas</a:t>
            </a:r>
          </a:p>
          <a:p>
            <a:pPr marL="1143000" marR="0" lvl="2" indent="-228600">
              <a:lnSpc>
                <a:spcPct val="115000"/>
              </a:lnSpc>
              <a:spcAft>
                <a:spcPts val="800"/>
              </a:spcAft>
              <a:buFont typeface="Wingdings" panose="05000000000000000000" pitchFamily="2" charset="2"/>
              <a:buChar char=""/>
            </a:pPr>
            <a:r>
              <a:rPr lang="en-US" kern="100" dirty="0">
                <a:solidFill>
                  <a:schemeClr val="accent3">
                    <a:lumMod val="75000"/>
                  </a:schemeClr>
                </a:solidFill>
                <a:effectLst/>
                <a:ea typeface="Roboto Mono" panose="00000009000000000000" pitchFamily="49" charset="0"/>
                <a:cs typeface="Roboto Mono" panose="00000009000000000000" pitchFamily="49" charset="0"/>
              </a:rPr>
              <a:t>docs/</a:t>
            </a:r>
            <a:r>
              <a:rPr lang="en-US" kern="100" dirty="0">
                <a:effectLst/>
                <a:ea typeface="Aptos" panose="020B0004020202020204" pitchFamily="34" charset="0"/>
                <a:cs typeface="Times New Roman" panose="02020603050405020304" pitchFamily="18" charset="0"/>
              </a:rPr>
              <a:t>: Contains project documentation.</a:t>
            </a:r>
          </a:p>
          <a:p>
            <a:pPr marL="1143000" marR="0" lvl="2" indent="-228600">
              <a:lnSpc>
                <a:spcPct val="115000"/>
              </a:lnSpc>
              <a:spcAft>
                <a:spcPts val="800"/>
              </a:spcAft>
              <a:buFont typeface="Wingdings" panose="05000000000000000000" pitchFamily="2" charset="2"/>
              <a:buChar char=""/>
            </a:pPr>
            <a:r>
              <a:rPr lang="en-US" kern="100" dirty="0">
                <a:solidFill>
                  <a:schemeClr val="accent3">
                    <a:lumMod val="75000"/>
                  </a:schemeClr>
                </a:solidFill>
                <a:effectLst/>
                <a:ea typeface="Roboto Mono" panose="00000009000000000000" pitchFamily="49" charset="0"/>
                <a:cs typeface="Roboto Mono" panose="00000009000000000000" pitchFamily="49" charset="0"/>
              </a:rPr>
              <a:t>deploy/</a:t>
            </a:r>
            <a:r>
              <a:rPr lang="en-US" kern="100" dirty="0">
                <a:effectLst/>
                <a:ea typeface="Aptos" panose="020B0004020202020204" pitchFamily="34" charset="0"/>
                <a:cs typeface="Times New Roman" panose="02020603050405020304" pitchFamily="18" charset="0"/>
              </a:rPr>
              <a:t>: Ansible playbooks and deployment scripts</a:t>
            </a:r>
          </a:p>
          <a:p>
            <a:pPr marL="742950" marR="0" lvl="1" indent="-285750">
              <a:lnSpc>
                <a:spcPct val="115000"/>
              </a:lnSpc>
              <a:spcAft>
                <a:spcPts val="800"/>
              </a:spcAft>
              <a:buFont typeface="Courier New" panose="02070309020205020404" pitchFamily="49" charset="0"/>
              <a:buChar char="o"/>
            </a:pPr>
            <a:r>
              <a:rPr lang="en-US" sz="1600" b="1" kern="100" dirty="0">
                <a:effectLst/>
                <a:ea typeface="Aptos" panose="020B0004020202020204" pitchFamily="34" charset="0"/>
                <a:cs typeface="Times New Roman" panose="02020603050405020304" pitchFamily="18" charset="0"/>
              </a:rPr>
              <a:t>Naming Conventions:</a:t>
            </a:r>
            <a:endParaRPr lang="en-US" sz="1600" kern="100" dirty="0">
              <a:effectLst/>
              <a:ea typeface="Aptos" panose="020B0004020202020204" pitchFamily="34" charset="0"/>
              <a:cs typeface="Times New Roman" panose="02020603050405020304" pitchFamily="18" charset="0"/>
            </a:endParaRPr>
          </a:p>
          <a:p>
            <a:pPr marL="1143000" marR="0" lvl="2" indent="-228600">
              <a:lnSpc>
                <a:spcPct val="115000"/>
              </a:lnSpc>
              <a:spcAft>
                <a:spcPts val="800"/>
              </a:spcAft>
              <a:buFont typeface="Wingdings" panose="05000000000000000000" pitchFamily="2" charset="2"/>
              <a:buChar char=""/>
            </a:pPr>
            <a:r>
              <a:rPr lang="en-US" kern="100" dirty="0">
                <a:effectLst/>
                <a:ea typeface="Aptos" panose="020B0004020202020204" pitchFamily="34" charset="0"/>
                <a:cs typeface="Times New Roman" panose="02020603050405020304" pitchFamily="18" charset="0"/>
              </a:rPr>
              <a:t>Branches: </a:t>
            </a:r>
            <a:r>
              <a:rPr lang="en-US" kern="100" dirty="0">
                <a:solidFill>
                  <a:schemeClr val="accent3">
                    <a:lumMod val="75000"/>
                  </a:schemeClr>
                </a:solidFill>
                <a:effectLst/>
                <a:ea typeface="Roboto Mono" panose="00000009000000000000" pitchFamily="49" charset="0"/>
                <a:cs typeface="Roboto Mono" panose="00000009000000000000" pitchFamily="49" charset="0"/>
              </a:rPr>
              <a:t>feature/&lt;feature-name&gt;</a:t>
            </a:r>
            <a:r>
              <a:rPr lang="en-US" kern="100" dirty="0">
                <a:solidFill>
                  <a:schemeClr val="accent3">
                    <a:lumMod val="75000"/>
                  </a:schemeClr>
                </a:solidFill>
                <a:effectLst/>
                <a:ea typeface="Aptos" panose="020B0004020202020204" pitchFamily="34" charset="0"/>
                <a:cs typeface="Times New Roman" panose="02020603050405020304" pitchFamily="18" charset="0"/>
              </a:rPr>
              <a:t>, </a:t>
            </a:r>
            <a:r>
              <a:rPr lang="en-US" kern="100" dirty="0">
                <a:solidFill>
                  <a:schemeClr val="accent3">
                    <a:lumMod val="75000"/>
                  </a:schemeClr>
                </a:solidFill>
                <a:effectLst/>
                <a:ea typeface="Roboto Mono" panose="00000009000000000000" pitchFamily="49" charset="0"/>
                <a:cs typeface="Roboto Mono" panose="00000009000000000000" pitchFamily="49" charset="0"/>
              </a:rPr>
              <a:t>bugfix/&lt;issue-number&gt;</a:t>
            </a:r>
            <a:r>
              <a:rPr lang="en-US" kern="100" dirty="0">
                <a:solidFill>
                  <a:schemeClr val="accent3">
                    <a:lumMod val="75000"/>
                  </a:schemeClr>
                </a:solidFill>
                <a:effectLst/>
                <a:ea typeface="Aptos" panose="020B0004020202020204" pitchFamily="34" charset="0"/>
                <a:cs typeface="Times New Roman" panose="02020603050405020304" pitchFamily="18" charset="0"/>
              </a:rPr>
              <a:t>, </a:t>
            </a:r>
            <a:r>
              <a:rPr lang="en-US" kern="100" dirty="0">
                <a:solidFill>
                  <a:schemeClr val="accent3">
                    <a:lumMod val="75000"/>
                  </a:schemeClr>
                </a:solidFill>
                <a:effectLst/>
                <a:ea typeface="Roboto Mono" panose="00000009000000000000" pitchFamily="49" charset="0"/>
                <a:cs typeface="Roboto Mono" panose="00000009000000000000" pitchFamily="49" charset="0"/>
              </a:rPr>
              <a:t>hotfix/&lt;issue-number&gt;</a:t>
            </a:r>
            <a:r>
              <a:rPr lang="en-US" kern="100" dirty="0">
                <a:effectLst/>
                <a:ea typeface="Aptos" panose="020B0004020202020204" pitchFamily="34" charset="0"/>
                <a:cs typeface="Times New Roman" panose="02020603050405020304" pitchFamily="18" charset="0"/>
              </a:rPr>
              <a:t>, </a:t>
            </a:r>
            <a:r>
              <a:rPr lang="en-US" kern="100" dirty="0">
                <a:solidFill>
                  <a:schemeClr val="accent3">
                    <a:lumMod val="75000"/>
                  </a:schemeClr>
                </a:solidFill>
                <a:effectLst/>
                <a:ea typeface="Roboto Mono" panose="00000009000000000000" pitchFamily="49" charset="0"/>
                <a:cs typeface="Roboto Mono" panose="00000009000000000000" pitchFamily="49" charset="0"/>
              </a:rPr>
              <a:t>release/&lt;version-number&gt;</a:t>
            </a:r>
            <a:r>
              <a:rPr lang="en-US" kern="100" dirty="0">
                <a:solidFill>
                  <a:schemeClr val="accent3">
                    <a:lumMod val="75000"/>
                  </a:schemeClr>
                </a:solidFill>
                <a:effectLst/>
                <a:ea typeface="Aptos" panose="020B0004020202020204" pitchFamily="34" charset="0"/>
                <a:cs typeface="Times New Roman" panose="02020603050405020304" pitchFamily="18" charset="0"/>
              </a:rPr>
              <a:t>.</a:t>
            </a:r>
          </a:p>
          <a:p>
            <a:pPr marL="1143000" marR="0" lvl="2" indent="-228600">
              <a:lnSpc>
                <a:spcPct val="115000"/>
              </a:lnSpc>
              <a:spcAft>
                <a:spcPts val="1200"/>
              </a:spcAft>
              <a:buFont typeface="Wingdings" panose="05000000000000000000" pitchFamily="2" charset="2"/>
              <a:buChar char=""/>
            </a:pPr>
            <a:r>
              <a:rPr lang="en-US" kern="100" dirty="0">
                <a:effectLst/>
                <a:ea typeface="Aptos" panose="020B0004020202020204" pitchFamily="34" charset="0"/>
                <a:cs typeface="Times New Roman" panose="02020603050405020304" pitchFamily="18" charset="0"/>
              </a:rPr>
              <a:t>Files: </a:t>
            </a:r>
            <a:r>
              <a:rPr lang="en-US" kern="100" dirty="0" err="1">
                <a:solidFill>
                  <a:schemeClr val="accent3">
                    <a:lumMod val="75000"/>
                  </a:schemeClr>
                </a:solidFill>
                <a:effectLst/>
                <a:ea typeface="Roboto Mono" panose="00000009000000000000" pitchFamily="49" charset="0"/>
                <a:cs typeface="Roboto Mono" panose="00000009000000000000" pitchFamily="49" charset="0"/>
              </a:rPr>
              <a:t>snake_case</a:t>
            </a:r>
            <a:r>
              <a:rPr lang="en-US" kern="100" dirty="0">
                <a:solidFill>
                  <a:schemeClr val="accent3">
                    <a:lumMod val="75000"/>
                  </a:schemeClr>
                </a:solidFill>
                <a:effectLst/>
                <a:ea typeface="Aptos" panose="020B0004020202020204" pitchFamily="34" charset="0"/>
                <a:cs typeface="Times New Roman" panose="02020603050405020304" pitchFamily="18" charset="0"/>
              </a:rPr>
              <a:t> </a:t>
            </a:r>
            <a:r>
              <a:rPr lang="en-US" kern="100" dirty="0">
                <a:effectLst/>
                <a:ea typeface="Aptos" panose="020B0004020202020204" pitchFamily="34" charset="0"/>
                <a:cs typeface="Times New Roman" panose="02020603050405020304" pitchFamily="18" charset="0"/>
              </a:rPr>
              <a:t>for Python, </a:t>
            </a:r>
            <a:r>
              <a:rPr lang="en-US" kern="100" dirty="0">
                <a:solidFill>
                  <a:schemeClr val="accent3">
                    <a:lumMod val="75000"/>
                  </a:schemeClr>
                </a:solidFill>
                <a:effectLst/>
                <a:ea typeface="Roboto Mono" panose="00000009000000000000" pitchFamily="49" charset="0"/>
                <a:cs typeface="Roboto Mono" panose="00000009000000000000" pitchFamily="49" charset="0"/>
              </a:rPr>
              <a:t>camelCase</a:t>
            </a:r>
            <a:r>
              <a:rPr lang="en-US" kern="100" dirty="0">
                <a:effectLst/>
                <a:ea typeface="Aptos" panose="020B0004020202020204" pitchFamily="34" charset="0"/>
                <a:cs typeface="Times New Roman" panose="02020603050405020304" pitchFamily="18" charset="0"/>
              </a:rPr>
              <a:t> for JavaScript.</a:t>
            </a:r>
          </a:p>
          <a:p>
            <a:endParaRPr lang="en-US" sz="1000" dirty="0"/>
          </a:p>
        </p:txBody>
      </p:sp>
      <p:pic>
        <p:nvPicPr>
          <p:cNvPr id="4" name="Graphic 3" descr="Web design outline">
            <a:extLst>
              <a:ext uri="{FF2B5EF4-FFF2-40B4-BE49-F238E27FC236}">
                <a16:creationId xmlns:a16="http://schemas.microsoft.com/office/drawing/2014/main" id="{24F74C68-7E52-504A-4250-F211E1981A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49266" y="178405"/>
            <a:ext cx="914400" cy="699508"/>
          </a:xfrm>
          <a:prstGeom prst="rect">
            <a:avLst/>
          </a:prstGeom>
        </p:spPr>
      </p:pic>
    </p:spTree>
    <p:extLst>
      <p:ext uri="{BB962C8B-B14F-4D97-AF65-F5344CB8AC3E}">
        <p14:creationId xmlns:p14="http://schemas.microsoft.com/office/powerpoint/2010/main" val="119632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3"/>
                                        </p:tgtEl>
                                      </p:cBhvr>
                                    </p:animEffect>
                                    <p:animScale>
                                      <p:cBhvr>
                                        <p:cTn id="7" dur="250" autoRev="1" fill="hold"/>
                                        <p:tgtEl>
                                          <p:spTgt spid="3"/>
                                        </p:tgtEl>
                                      </p:cBhvr>
                                      <p:by x="105000" y="105000"/>
                                    </p:animScale>
                                  </p:childTnLst>
                                </p:cTn>
                              </p:par>
                              <p:par>
                                <p:cTn id="8" presetID="26" presetClass="emph" presetSubtype="0" fill="hold" nodeType="withEffect">
                                  <p:stCondLst>
                                    <p:cond delay="0"/>
                                  </p:stCondLst>
                                  <p:childTnLst>
                                    <p:animEffect transition="out" filter="fade">
                                      <p:cBhvr>
                                        <p:cTn id="9" dur="500" tmFilter="0, 0; .2, .5; .8, .5; 1, 0"/>
                                        <p:tgtEl>
                                          <p:spTgt spid="4"/>
                                        </p:tgtEl>
                                      </p:cBhvr>
                                    </p:animEffect>
                                    <p:animScale>
                                      <p:cBhvr>
                                        <p:cTn id="10" dur="250" autoRev="1" fill="hold"/>
                                        <p:tgtEl>
                                          <p:spTgt spid="4"/>
                                        </p:tgtEl>
                                      </p:cBhvr>
                                      <p:by x="105000" y="105000"/>
                                    </p:animScale>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animEffect transition="in" filter="fade">
                                      <p:cBhvr>
                                        <p:cTn id="15" dur="500"/>
                                        <p:tgtEl>
                                          <p:spTgt spid="1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8">
                                            <p:txEl>
                                              <p:pRg st="1" end="1"/>
                                            </p:txEl>
                                          </p:spTgt>
                                        </p:tgtEl>
                                        <p:attrNameLst>
                                          <p:attrName>style.visibility</p:attrName>
                                        </p:attrNameLst>
                                      </p:cBhvr>
                                      <p:to>
                                        <p:strVal val="visible"/>
                                      </p:to>
                                    </p:set>
                                    <p:animEffect transition="in" filter="fade">
                                      <p:cBhvr>
                                        <p:cTn id="20" dur="500"/>
                                        <p:tgtEl>
                                          <p:spTgt spid="18">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8">
                                            <p:txEl>
                                              <p:pRg st="2" end="2"/>
                                            </p:txEl>
                                          </p:spTgt>
                                        </p:tgtEl>
                                        <p:attrNameLst>
                                          <p:attrName>style.visibility</p:attrName>
                                        </p:attrNameLst>
                                      </p:cBhvr>
                                      <p:to>
                                        <p:strVal val="visible"/>
                                      </p:to>
                                    </p:set>
                                    <p:animEffect transition="in" filter="fade">
                                      <p:cBhvr>
                                        <p:cTn id="25" dur="500"/>
                                        <p:tgtEl>
                                          <p:spTgt spid="18">
                                            <p:txEl>
                                              <p:pRg st="2" end="2"/>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8">
                                            <p:txEl>
                                              <p:pRg st="3" end="3"/>
                                            </p:txEl>
                                          </p:spTgt>
                                        </p:tgtEl>
                                        <p:attrNameLst>
                                          <p:attrName>style.visibility</p:attrName>
                                        </p:attrNameLst>
                                      </p:cBhvr>
                                      <p:to>
                                        <p:strVal val="visible"/>
                                      </p:to>
                                    </p:set>
                                    <p:animEffect transition="in" filter="fade">
                                      <p:cBhvr>
                                        <p:cTn id="28" dur="500"/>
                                        <p:tgtEl>
                                          <p:spTgt spid="18">
                                            <p:txEl>
                                              <p:pRg st="3" end="3"/>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8">
                                            <p:txEl>
                                              <p:pRg st="4" end="4"/>
                                            </p:txEl>
                                          </p:spTgt>
                                        </p:tgtEl>
                                        <p:attrNameLst>
                                          <p:attrName>style.visibility</p:attrName>
                                        </p:attrNameLst>
                                      </p:cBhvr>
                                      <p:to>
                                        <p:strVal val="visible"/>
                                      </p:to>
                                    </p:set>
                                    <p:animEffect transition="in" filter="fade">
                                      <p:cBhvr>
                                        <p:cTn id="31" dur="500"/>
                                        <p:tgtEl>
                                          <p:spTgt spid="18">
                                            <p:txEl>
                                              <p:pRg st="4" end="4"/>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8">
                                            <p:txEl>
                                              <p:pRg st="5" end="5"/>
                                            </p:txEl>
                                          </p:spTgt>
                                        </p:tgtEl>
                                        <p:attrNameLst>
                                          <p:attrName>style.visibility</p:attrName>
                                        </p:attrNameLst>
                                      </p:cBhvr>
                                      <p:to>
                                        <p:strVal val="visible"/>
                                      </p:to>
                                    </p:set>
                                    <p:animEffect transition="in" filter="fade">
                                      <p:cBhvr>
                                        <p:cTn id="34" dur="500"/>
                                        <p:tgtEl>
                                          <p:spTgt spid="18">
                                            <p:txEl>
                                              <p:pRg st="5" end="5"/>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8">
                                            <p:txEl>
                                              <p:pRg st="6" end="6"/>
                                            </p:txEl>
                                          </p:spTgt>
                                        </p:tgtEl>
                                        <p:attrNameLst>
                                          <p:attrName>style.visibility</p:attrName>
                                        </p:attrNameLst>
                                      </p:cBhvr>
                                      <p:to>
                                        <p:strVal val="visible"/>
                                      </p:to>
                                    </p:set>
                                    <p:animEffect transition="in" filter="fade">
                                      <p:cBhvr>
                                        <p:cTn id="37" dur="500"/>
                                        <p:tgtEl>
                                          <p:spTgt spid="18">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xEl>
                                              <p:pRg st="7" end="7"/>
                                            </p:txEl>
                                          </p:spTgt>
                                        </p:tgtEl>
                                        <p:attrNameLst>
                                          <p:attrName>style.visibility</p:attrName>
                                        </p:attrNameLst>
                                      </p:cBhvr>
                                      <p:to>
                                        <p:strVal val="visible"/>
                                      </p:to>
                                    </p:set>
                                    <p:animEffect transition="in" filter="fade">
                                      <p:cBhvr>
                                        <p:cTn id="40" dur="500"/>
                                        <p:tgtEl>
                                          <p:spTgt spid="18">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8">
                                            <p:txEl>
                                              <p:pRg st="8" end="8"/>
                                            </p:txEl>
                                          </p:spTgt>
                                        </p:tgtEl>
                                        <p:attrNameLst>
                                          <p:attrName>style.visibility</p:attrName>
                                        </p:attrNameLst>
                                      </p:cBhvr>
                                      <p:to>
                                        <p:strVal val="visible"/>
                                      </p:to>
                                    </p:set>
                                    <p:animEffect transition="in" filter="fade">
                                      <p:cBhvr>
                                        <p:cTn id="43" dur="500"/>
                                        <p:tgtEl>
                                          <p:spTgt spid="18">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
                                            <p:txEl>
                                              <p:pRg st="9" end="9"/>
                                            </p:txEl>
                                          </p:spTgt>
                                        </p:tgtEl>
                                        <p:attrNameLst>
                                          <p:attrName>style.visibility</p:attrName>
                                        </p:attrNameLst>
                                      </p:cBhvr>
                                      <p:to>
                                        <p:strVal val="visible"/>
                                      </p:to>
                                    </p:set>
                                    <p:animEffect transition="in" filter="fade">
                                      <p:cBhvr>
                                        <p:cTn id="46" dur="500"/>
                                        <p:tgtEl>
                                          <p:spTgt spid="18">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8">
                                            <p:txEl>
                                              <p:pRg st="10" end="10"/>
                                            </p:txEl>
                                          </p:spTgt>
                                        </p:tgtEl>
                                        <p:attrNameLst>
                                          <p:attrName>style.visibility</p:attrName>
                                        </p:attrNameLst>
                                      </p:cBhvr>
                                      <p:to>
                                        <p:strVal val="visible"/>
                                      </p:to>
                                    </p:set>
                                    <p:animEffect transition="in" filter="fade">
                                      <p:cBhvr>
                                        <p:cTn id="49" dur="500"/>
                                        <p:tgtEl>
                                          <p:spTgt spid="18">
                                            <p:txEl>
                                              <p:pRg st="10" end="10"/>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8">
                                            <p:txEl>
                                              <p:pRg st="11" end="11"/>
                                            </p:txEl>
                                          </p:spTgt>
                                        </p:tgtEl>
                                        <p:attrNameLst>
                                          <p:attrName>style.visibility</p:attrName>
                                        </p:attrNameLst>
                                      </p:cBhvr>
                                      <p:to>
                                        <p:strVal val="visible"/>
                                      </p:to>
                                    </p:set>
                                    <p:animEffect transition="in" filter="fade">
                                      <p:cBhvr>
                                        <p:cTn id="52" dur="500"/>
                                        <p:tgtEl>
                                          <p:spTgt spid="18">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8">
                                            <p:txEl>
                                              <p:pRg st="12" end="12"/>
                                            </p:txEl>
                                          </p:spTgt>
                                        </p:tgtEl>
                                        <p:attrNameLst>
                                          <p:attrName>style.visibility</p:attrName>
                                        </p:attrNameLst>
                                      </p:cBhvr>
                                      <p:to>
                                        <p:strVal val="visible"/>
                                      </p:to>
                                    </p:set>
                                    <p:animEffect transition="in" filter="fade">
                                      <p:cBhvr>
                                        <p:cTn id="55" dur="500"/>
                                        <p:tgtEl>
                                          <p:spTgt spid="1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8"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4DBF2-D9DF-B036-FA41-DC64D393BEAC}"/>
            </a:ext>
          </a:extLst>
        </p:cNvPr>
        <p:cNvGrpSpPr/>
        <p:nvPr/>
      </p:nvGrpSpPr>
      <p:grpSpPr>
        <a:xfrm>
          <a:off x="0" y="0"/>
          <a:ext cx="0" cy="0"/>
          <a:chOff x="0" y="0"/>
          <a:chExt cx="0" cy="0"/>
        </a:xfrm>
      </p:grpSpPr>
      <p:sp>
        <p:nvSpPr>
          <p:cNvPr id="2" name="Title 7">
            <a:extLst>
              <a:ext uri="{FF2B5EF4-FFF2-40B4-BE49-F238E27FC236}">
                <a16:creationId xmlns:a16="http://schemas.microsoft.com/office/drawing/2014/main" id="{B867CFBB-CD5C-85CE-4DA4-C05E86D78354}"/>
              </a:ext>
            </a:extLst>
          </p:cNvPr>
          <p:cNvSpPr txBox="1">
            <a:spLocks/>
          </p:cNvSpPr>
          <p:nvPr/>
        </p:nvSpPr>
        <p:spPr>
          <a:xfrm>
            <a:off x="838199" y="1093788"/>
            <a:ext cx="10506455" cy="296720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3600" b="0" i="0" kern="1200" cap="all">
                <a:solidFill>
                  <a:schemeClr val="accent1"/>
                </a:solidFill>
                <a:effectLst/>
                <a:latin typeface="+mj-lt"/>
                <a:ea typeface="+mj-ea"/>
                <a:cs typeface="+mj-cs"/>
              </a:defRPr>
            </a:lvl1pPr>
          </a:lstStyle>
          <a:p>
            <a:r>
              <a:rPr lang="en-US" sz="8000" cap="none" dirty="0">
                <a:ln w="0"/>
                <a:effectLst>
                  <a:outerShdw blurRad="38100" dist="25400" dir="5400000" algn="ctr" rotWithShape="0">
                    <a:srgbClr val="6E747A">
                      <a:alpha val="43000"/>
                    </a:srgbClr>
                  </a:outerShdw>
                </a:effectLst>
              </a:rPr>
              <a:t>Training Manual</a:t>
            </a:r>
          </a:p>
        </p:txBody>
      </p:sp>
    </p:spTree>
    <p:extLst>
      <p:ext uri="{BB962C8B-B14F-4D97-AF65-F5344CB8AC3E}">
        <p14:creationId xmlns:p14="http://schemas.microsoft.com/office/powerpoint/2010/main" val="2102013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2"/>
                                        </p:tgtEl>
                                        <p:attrNameLst>
                                          <p:attrName>ppt_x</p:attrName>
                                          <p:attrName>ppt_y</p:attrName>
                                        </p:attrNameLst>
                                      </p:cBhvr>
                                    </p:animMotion>
                                    <p:animRot by="1500000">
                                      <p:cBhvr>
                                        <p:cTn id="7" dur="125" fill="hold">
                                          <p:stCondLst>
                                            <p:cond delay="0"/>
                                          </p:stCondLst>
                                        </p:cTn>
                                        <p:tgtEl>
                                          <p:spTgt spid="2"/>
                                        </p:tgtEl>
                                        <p:attrNameLst>
                                          <p:attrName>r</p:attrName>
                                        </p:attrNameLst>
                                      </p:cBhvr>
                                    </p:animRot>
                                    <p:animRot by="-1500000">
                                      <p:cBhvr>
                                        <p:cTn id="8" dur="125" fill="hold">
                                          <p:stCondLst>
                                            <p:cond delay="125"/>
                                          </p:stCondLst>
                                        </p:cTn>
                                        <p:tgtEl>
                                          <p:spTgt spid="2"/>
                                        </p:tgtEl>
                                        <p:attrNameLst>
                                          <p:attrName>r</p:attrName>
                                        </p:attrNameLst>
                                      </p:cBhvr>
                                    </p:animRot>
                                    <p:animRot by="-1500000">
                                      <p:cBhvr>
                                        <p:cTn id="9" dur="125" fill="hold">
                                          <p:stCondLst>
                                            <p:cond delay="250"/>
                                          </p:stCondLst>
                                        </p:cTn>
                                        <p:tgtEl>
                                          <p:spTgt spid="2"/>
                                        </p:tgtEl>
                                        <p:attrNameLst>
                                          <p:attrName>r</p:attrName>
                                        </p:attrNameLst>
                                      </p:cBhvr>
                                    </p:animRot>
                                    <p:animRot by="1500000">
                                      <p:cBhvr>
                                        <p:cTn id="10" dur="125" fill="hold">
                                          <p:stCondLst>
                                            <p:cond delay="375"/>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lumMod val="95000"/>
                <a:lumOff val="5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71FC790A-44DF-517E-C699-4E3E61BA1D42}"/>
            </a:ext>
          </a:extLst>
        </p:cNvPr>
        <p:cNvGrpSpPr/>
        <p:nvPr/>
      </p:nvGrpSpPr>
      <p:grpSpPr>
        <a:xfrm>
          <a:off x="0" y="0"/>
          <a:ext cx="0" cy="0"/>
          <a:chOff x="0" y="0"/>
          <a:chExt cx="0" cy="0"/>
        </a:xfrm>
      </p:grpSpPr>
      <p:pic>
        <p:nvPicPr>
          <p:cNvPr id="3" name="Graphic 2">
            <a:hlinkClick r:id="rId3"/>
            <a:extLst>
              <a:ext uri="{FF2B5EF4-FFF2-40B4-BE49-F238E27FC236}">
                <a16:creationId xmlns:a16="http://schemas.microsoft.com/office/drawing/2014/main" id="{55AC7D4D-F6B0-7F14-968B-FB9031C5FB8B}"/>
              </a:ext>
            </a:extLst>
          </p:cNvPr>
          <p:cNvPicPr>
            <a:picLocks noChangeAspect="1"/>
          </p:cNvPicPr>
          <p:nvPr/>
        </p:nvPicPr>
        <p:blipFill>
          <a:blip r:embed="rId4"/>
          <a:srcRect/>
          <a:stretch/>
        </p:blipFill>
        <p:spPr>
          <a:xfrm>
            <a:off x="749300" y="300567"/>
            <a:ext cx="4624510" cy="5613661"/>
          </a:xfrm>
          <a:prstGeom prst="rect">
            <a:avLst/>
          </a:prstGeom>
          <a:effectLst>
            <a:outerShdw blurRad="50800" dist="38100" dir="2700000" algn="tl" rotWithShape="0">
              <a:prstClr val="black">
                <a:alpha val="40000"/>
              </a:prstClr>
            </a:outerShdw>
          </a:effectLst>
        </p:spPr>
      </p:pic>
      <p:pic>
        <p:nvPicPr>
          <p:cNvPr id="5" name="Graphic 4">
            <a:hlinkClick r:id="rId5"/>
            <a:extLst>
              <a:ext uri="{FF2B5EF4-FFF2-40B4-BE49-F238E27FC236}">
                <a16:creationId xmlns:a16="http://schemas.microsoft.com/office/drawing/2014/main" id="{E43E3BFB-8F20-441B-D4BA-2AB3269733DA}"/>
              </a:ext>
            </a:extLst>
          </p:cNvPr>
          <p:cNvPicPr>
            <a:picLocks noChangeAspect="1"/>
          </p:cNvPicPr>
          <p:nvPr/>
        </p:nvPicPr>
        <p:blipFill>
          <a:blip r:embed="rId6"/>
          <a:srcRect/>
          <a:stretch/>
        </p:blipFill>
        <p:spPr>
          <a:xfrm>
            <a:off x="6115139" y="300567"/>
            <a:ext cx="5187861" cy="561366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872395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42E157-12EF-09EB-BFB2-011C9D69AEE9}"/>
            </a:ext>
          </a:extLst>
        </p:cNvPr>
        <p:cNvGrpSpPr/>
        <p:nvPr/>
      </p:nvGrpSpPr>
      <p:grpSpPr>
        <a:xfrm>
          <a:off x="0" y="0"/>
          <a:ext cx="0" cy="0"/>
          <a:chOff x="0" y="0"/>
          <a:chExt cx="0" cy="0"/>
        </a:xfrm>
      </p:grpSpPr>
      <p:pic>
        <p:nvPicPr>
          <p:cNvPr id="8" name="Picture 7" descr="Question mark on green pastel background">
            <a:extLst>
              <a:ext uri="{FF2B5EF4-FFF2-40B4-BE49-F238E27FC236}">
                <a16:creationId xmlns:a16="http://schemas.microsoft.com/office/drawing/2014/main" id="{8A8602C4-A797-8F24-B471-7A278BCE9EF2}"/>
              </a:ext>
            </a:extLst>
          </p:cNvPr>
          <p:cNvPicPr>
            <a:picLocks noGrp="1" noRot="1" noChangeAspect="1" noMove="1" noResize="1" noEditPoints="1" noAdjustHandles="1" noChangeArrowheads="1" noChangeShapeType="1" noCrop="1"/>
          </p:cNvPicPr>
          <p:nvPr/>
        </p:nvPicPr>
        <p:blipFill>
          <a:blip r:embed="rId3">
            <a:alphaModFix/>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1064314" y="162369"/>
            <a:ext cx="10216871" cy="5777888"/>
          </a:xfrm>
          <a:prstGeom prst="rect">
            <a:avLst/>
          </a:prstGeom>
          <a:ln>
            <a:noFill/>
          </a:ln>
          <a:effectLst>
            <a:outerShdw blurRad="190500" algn="tl" rotWithShape="0">
              <a:srgbClr val="000000">
                <a:alpha val="70000"/>
              </a:srgbClr>
            </a:outerShdw>
            <a:softEdge rad="177800"/>
          </a:effectLst>
        </p:spPr>
      </p:pic>
      <p:sp>
        <p:nvSpPr>
          <p:cNvPr id="5" name="Title 4">
            <a:extLst>
              <a:ext uri="{FF2B5EF4-FFF2-40B4-BE49-F238E27FC236}">
                <a16:creationId xmlns:a16="http://schemas.microsoft.com/office/drawing/2014/main" id="{FEE272EA-E4A6-571B-AE76-09331130E9B7}"/>
              </a:ext>
            </a:extLst>
          </p:cNvPr>
          <p:cNvSpPr>
            <a:spLocks noGrp="1" noRot="1" noMove="1" noResize="1" noEditPoints="1" noAdjustHandles="1" noChangeArrowheads="1" noChangeShapeType="1"/>
          </p:cNvSpPr>
          <p:nvPr>
            <p:ph type="title"/>
          </p:nvPr>
        </p:nvSpPr>
        <p:spPr>
          <a:xfrm>
            <a:off x="1158644" y="2388531"/>
            <a:ext cx="6566754" cy="1713450"/>
          </a:xfrm>
        </p:spPr>
        <p:txBody>
          <a:bodyPr>
            <a:noAutofit/>
          </a:bodyPr>
          <a:lstStyle/>
          <a:p>
            <a:pPr algn="ctr"/>
            <a:r>
              <a:rPr lang="en-US" sz="6600" b="1">
                <a:solidFill>
                  <a:schemeClr val="bg1"/>
                </a:solidFill>
              </a:rPr>
              <a:t>Any Questions?</a:t>
            </a:r>
          </a:p>
        </p:txBody>
      </p:sp>
    </p:spTree>
    <p:extLst>
      <p:ext uri="{BB962C8B-B14F-4D97-AF65-F5344CB8AC3E}">
        <p14:creationId xmlns:p14="http://schemas.microsoft.com/office/powerpoint/2010/main" val="1848328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A7C7C17-6A55-D9E2-B8FC-5ABA5AAA13BD}"/>
              </a:ext>
            </a:extLst>
          </p:cNvPr>
          <p:cNvSpPr txBox="1">
            <a:spLocks noGrp="1"/>
          </p:cNvSpPr>
          <p:nvPr>
            <p:ph type="title"/>
          </p:nvPr>
        </p:nvSpPr>
        <p:spPr>
          <a:xfrm>
            <a:off x="386499" y="0"/>
            <a:ext cx="5542961" cy="135987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spcAft>
                <a:spcPts val="600"/>
              </a:spcAft>
            </a:pPr>
            <a:r>
              <a:rPr lang="en-US" sz="4000" b="1"/>
              <a:t>Sprint 4 Introduction</a:t>
            </a:r>
          </a:p>
        </p:txBody>
      </p:sp>
      <p:graphicFrame>
        <p:nvGraphicFramePr>
          <p:cNvPr id="6" name="Diagram 5">
            <a:extLst>
              <a:ext uri="{FF2B5EF4-FFF2-40B4-BE49-F238E27FC236}">
                <a16:creationId xmlns:a16="http://schemas.microsoft.com/office/drawing/2014/main" id="{0A412BE0-E935-943E-5BF2-9975952E6C16}"/>
              </a:ext>
            </a:extLst>
          </p:cNvPr>
          <p:cNvGraphicFramePr/>
          <p:nvPr>
            <p:extLst>
              <p:ext uri="{D42A27DB-BD31-4B8C-83A1-F6EECF244321}">
                <p14:modId xmlns:p14="http://schemas.microsoft.com/office/powerpoint/2010/main" val="109124350"/>
              </p:ext>
            </p:extLst>
          </p:nvPr>
        </p:nvGraphicFramePr>
        <p:xfrm>
          <a:off x="386499" y="1908323"/>
          <a:ext cx="4526691" cy="40480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0E19A895-D27D-119E-40B5-341018B94393}"/>
              </a:ext>
            </a:extLst>
          </p:cNvPr>
          <p:cNvPicPr>
            <a:picLocks noChangeAspect="1"/>
          </p:cNvPicPr>
          <p:nvPr/>
        </p:nvPicPr>
        <p:blipFill rotWithShape="1">
          <a:blip r:embed="rId8"/>
          <a:srcRect l="2006"/>
          <a:stretch/>
        </p:blipFill>
        <p:spPr>
          <a:xfrm>
            <a:off x="6090266" y="1908323"/>
            <a:ext cx="5375743" cy="3492763"/>
          </a:xfrm>
          <a:prstGeom prst="rect">
            <a:avLst/>
          </a:prstGeom>
          <a:effectLst>
            <a:outerShdw blurRad="63500" sx="102000" sy="102000" algn="ctr" rotWithShape="0">
              <a:schemeClr val="accent1">
                <a:alpha val="40000"/>
              </a:schemeClr>
            </a:outerShdw>
          </a:effectLst>
        </p:spPr>
      </p:pic>
    </p:spTree>
    <p:extLst>
      <p:ext uri="{BB962C8B-B14F-4D97-AF65-F5344CB8AC3E}">
        <p14:creationId xmlns:p14="http://schemas.microsoft.com/office/powerpoint/2010/main" val="21828032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94BCAE-1559-925F-7139-607B1475A72D}"/>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9F916798-EBE2-2D01-1FBF-4E024ABD31E5}"/>
              </a:ext>
            </a:extLst>
          </p:cNvPr>
          <p:cNvSpPr>
            <a:spLocks noGrp="1"/>
          </p:cNvSpPr>
          <p:nvPr>
            <p:ph type="title"/>
          </p:nvPr>
        </p:nvSpPr>
        <p:spPr>
          <a:xfrm>
            <a:off x="838199" y="1093788"/>
            <a:ext cx="10506455" cy="2967208"/>
          </a:xfrm>
        </p:spPr>
        <p:txBody>
          <a:bodyPr vert="horz" lIns="91440" tIns="45720" rIns="91440" bIns="45720" rtlCol="0" anchor="b">
            <a:normAutofit/>
          </a:bodyPr>
          <a:lstStyle/>
          <a:p>
            <a:r>
              <a:rPr lang="en-US" sz="8000" cap="none" dirty="0">
                <a:ln w="0"/>
                <a:effectLst>
                  <a:outerShdw blurRad="38100" dist="25400" dir="5400000" algn="ctr" rotWithShape="0">
                    <a:srgbClr val="6E747A">
                      <a:alpha val="43000"/>
                    </a:srgbClr>
                  </a:outerShdw>
                </a:effectLst>
              </a:rPr>
              <a:t>Sprint Highlights</a:t>
            </a:r>
            <a:endParaRPr lang="en-US" sz="8000" kern="1200" cap="none" dirty="0">
              <a:ln w="0"/>
              <a:effectLst>
                <a:outerShdw blurRad="38100" dist="25400" dir="5400000" algn="ctr" rotWithShape="0">
                  <a:srgbClr val="6E747A">
                    <a:alpha val="43000"/>
                  </a:srgbClr>
                </a:outerShdw>
              </a:effectLst>
              <a:latin typeface="+mj-lt"/>
              <a:ea typeface="+mj-ea"/>
              <a:cs typeface="+mj-cs"/>
            </a:endParaRPr>
          </a:p>
        </p:txBody>
      </p:sp>
      <p:sp>
        <p:nvSpPr>
          <p:cNvPr id="9" name="Text Placeholder 8">
            <a:extLst>
              <a:ext uri="{FF2B5EF4-FFF2-40B4-BE49-F238E27FC236}">
                <a16:creationId xmlns:a16="http://schemas.microsoft.com/office/drawing/2014/main" id="{9C851F6D-39EC-EF89-33CF-797DA07F6FAD}"/>
              </a:ext>
            </a:extLst>
          </p:cNvPr>
          <p:cNvSpPr>
            <a:spLocks noGrp="1"/>
          </p:cNvSpPr>
          <p:nvPr>
            <p:ph type="body" idx="1"/>
          </p:nvPr>
        </p:nvSpPr>
        <p:spPr>
          <a:xfrm>
            <a:off x="838199" y="4424752"/>
            <a:ext cx="3946779" cy="520640"/>
          </a:xfrm>
        </p:spPr>
        <p:txBody>
          <a:bodyPr vert="horz" lIns="91440" tIns="45720" rIns="91440" bIns="45720" rtlCol="0" anchor="t">
            <a:noAutofit/>
          </a:bodyPr>
          <a:lstStyle/>
          <a:p>
            <a:pPr algn="l"/>
            <a:r>
              <a:rPr lang="en-US" sz="1600"/>
              <a:t>Product &amp; Sprint Backlog Review</a:t>
            </a:r>
          </a:p>
          <a:p>
            <a:pPr algn="l"/>
            <a:r>
              <a:rPr lang="en-US" sz="1600" kern="1200">
                <a:latin typeface="+mn-lt"/>
                <a:ea typeface="+mn-ea"/>
                <a:cs typeface="+mn-cs"/>
              </a:rPr>
              <a:t>Burndown &amp; Utilization Review</a:t>
            </a:r>
          </a:p>
        </p:txBody>
      </p:sp>
      <p:sp>
        <p:nvSpPr>
          <p:cNvPr id="3" name="Text Placeholder 8">
            <a:extLst>
              <a:ext uri="{FF2B5EF4-FFF2-40B4-BE49-F238E27FC236}">
                <a16:creationId xmlns:a16="http://schemas.microsoft.com/office/drawing/2014/main" id="{97F44D0F-FE4F-FB6A-607D-A95E57932997}"/>
              </a:ext>
            </a:extLst>
          </p:cNvPr>
          <p:cNvSpPr txBox="1">
            <a:spLocks/>
          </p:cNvSpPr>
          <p:nvPr/>
        </p:nvSpPr>
        <p:spPr>
          <a:xfrm>
            <a:off x="832448" y="4835944"/>
            <a:ext cx="3946779" cy="621282"/>
          </a:xfrm>
          <a:prstGeom prst="rect">
            <a:avLst/>
          </a:prstGeom>
        </p:spPr>
        <p:txBody>
          <a:bodyPr vert="horz" lIns="91440" tIns="45720" rIns="91440" bIns="45720" rtlCol="0" anchor="t">
            <a:no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tint val="75000"/>
                  </a:schemeClr>
                </a:solidFill>
                <a:effectLst/>
                <a:latin typeface="+mn-lt"/>
                <a:ea typeface="+mn-ea"/>
                <a:cs typeface="+mn-cs"/>
              </a:defRPr>
            </a:lvl2pPr>
            <a:lvl3pPr marL="914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tint val="75000"/>
                  </a:schemeClr>
                </a:solidFill>
                <a:effectLst/>
                <a:latin typeface="+mn-lt"/>
                <a:ea typeface="+mn-ea"/>
                <a:cs typeface="+mn-cs"/>
              </a:defRPr>
            </a:lvl3pPr>
            <a:lvl4pPr marL="1371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tint val="75000"/>
                  </a:schemeClr>
                </a:solidFill>
                <a:effectLst/>
                <a:latin typeface="+mn-lt"/>
                <a:ea typeface="+mn-ea"/>
                <a:cs typeface="+mn-cs"/>
              </a:defRPr>
            </a:lvl4pPr>
            <a:lvl5pPr marL="18288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5pPr>
            <a:lvl6pPr marL="22860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6pPr>
            <a:lvl7pPr marL="2743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tint val="75000"/>
                  </a:schemeClr>
                </a:solidFill>
                <a:effectLst/>
                <a:latin typeface="+mn-lt"/>
                <a:ea typeface="+mn-ea"/>
                <a:cs typeface="+mn-cs"/>
              </a:defRPr>
            </a:lvl7pPr>
            <a:lvl8pPr marL="3200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tint val="75000"/>
                  </a:schemeClr>
                </a:solidFill>
                <a:effectLst/>
                <a:latin typeface="+mn-lt"/>
                <a:ea typeface="+mn-ea"/>
                <a:cs typeface="+mn-cs"/>
              </a:defRPr>
            </a:lvl8pPr>
            <a:lvl9pPr marL="3657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tint val="75000"/>
                  </a:schemeClr>
                </a:solidFill>
                <a:effectLst/>
                <a:latin typeface="+mn-lt"/>
                <a:ea typeface="+mn-ea"/>
                <a:cs typeface="+mn-cs"/>
              </a:defRPr>
            </a:lvl9pPr>
          </a:lstStyle>
          <a:p>
            <a:endParaRPr lang="en-US" sz="1600"/>
          </a:p>
        </p:txBody>
      </p:sp>
    </p:spTree>
    <p:extLst>
      <p:ext uri="{BB962C8B-B14F-4D97-AF65-F5344CB8AC3E}">
        <p14:creationId xmlns:p14="http://schemas.microsoft.com/office/powerpoint/2010/main" val="396941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8"/>
                                        </p:tgtEl>
                                        <p:attrNameLst>
                                          <p:attrName>ppt_x</p:attrName>
                                          <p:attrName>ppt_y</p:attrName>
                                        </p:attrNameLst>
                                      </p:cBhvr>
                                    </p:animMotion>
                                    <p:animRot by="1500000">
                                      <p:cBhvr>
                                        <p:cTn id="7" dur="125" fill="hold">
                                          <p:stCondLst>
                                            <p:cond delay="0"/>
                                          </p:stCondLst>
                                        </p:cTn>
                                        <p:tgtEl>
                                          <p:spTgt spid="8"/>
                                        </p:tgtEl>
                                        <p:attrNameLst>
                                          <p:attrName>r</p:attrName>
                                        </p:attrNameLst>
                                      </p:cBhvr>
                                    </p:animRot>
                                    <p:animRot by="-1500000">
                                      <p:cBhvr>
                                        <p:cTn id="8" dur="125" fill="hold">
                                          <p:stCondLst>
                                            <p:cond delay="125"/>
                                          </p:stCondLst>
                                        </p:cTn>
                                        <p:tgtEl>
                                          <p:spTgt spid="8"/>
                                        </p:tgtEl>
                                        <p:attrNameLst>
                                          <p:attrName>r</p:attrName>
                                        </p:attrNameLst>
                                      </p:cBhvr>
                                    </p:animRot>
                                    <p:animRot by="-1500000">
                                      <p:cBhvr>
                                        <p:cTn id="9" dur="125" fill="hold">
                                          <p:stCondLst>
                                            <p:cond delay="250"/>
                                          </p:stCondLst>
                                        </p:cTn>
                                        <p:tgtEl>
                                          <p:spTgt spid="8"/>
                                        </p:tgtEl>
                                        <p:attrNameLst>
                                          <p:attrName>r</p:attrName>
                                        </p:attrNameLst>
                                      </p:cBhvr>
                                    </p:animRot>
                                    <p:animRot by="1500000">
                                      <p:cBhvr>
                                        <p:cTn id="10" dur="125" fill="hold">
                                          <p:stCondLst>
                                            <p:cond delay="375"/>
                                          </p:stCondLst>
                                        </p:cTn>
                                        <p:tgtEl>
                                          <p:spTgt spid="8"/>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500"/>
                                        <p:tgtEl>
                                          <p:spTgt spid="9">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nodePh="1">
                                  <p:stCondLst>
                                    <p:cond delay="0"/>
                                  </p:stCondLst>
                                  <p:endCondLst>
                                    <p:cond evt="begin" delay="0">
                                      <p:tn val="23"/>
                                    </p:cond>
                                  </p:end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48E6AFA7-6058-A4FF-E49A-A4D039EFF307}"/>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B6E6531A-0776-43BA-A852-5FB5C7753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56085" y="533400"/>
            <a:ext cx="9079832" cy="507732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8C5273F-2B84-46BF-A94F-1A20E13B3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605" y="763203"/>
            <a:ext cx="8622792" cy="46177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09BA2FC-ACFE-66DB-76B3-75E80B669079}"/>
              </a:ext>
            </a:extLst>
          </p:cNvPr>
          <p:cNvPicPr>
            <a:picLocks noChangeAspect="1"/>
          </p:cNvPicPr>
          <p:nvPr/>
        </p:nvPicPr>
        <p:blipFill>
          <a:blip r:embed="rId3"/>
          <a:stretch>
            <a:fillRect/>
          </a:stretch>
        </p:blipFill>
        <p:spPr>
          <a:xfrm>
            <a:off x="2022538" y="1255437"/>
            <a:ext cx="8146924" cy="3633252"/>
          </a:xfrm>
          <a:prstGeom prst="rect">
            <a:avLst/>
          </a:prstGeom>
        </p:spPr>
      </p:pic>
    </p:spTree>
    <p:extLst>
      <p:ext uri="{BB962C8B-B14F-4D97-AF65-F5344CB8AC3E}">
        <p14:creationId xmlns:p14="http://schemas.microsoft.com/office/powerpoint/2010/main" val="1675092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32AD465C-21DE-2CD7-002A-ABB9C51BBB0D}"/>
            </a:ext>
          </a:extLst>
        </p:cNvPr>
        <p:cNvGrpSpPr/>
        <p:nvPr/>
      </p:nvGrpSpPr>
      <p:grpSpPr>
        <a:xfrm>
          <a:off x="0" y="0"/>
          <a:ext cx="0" cy="0"/>
          <a:chOff x="0" y="0"/>
          <a:chExt cx="0" cy="0"/>
        </a:xfrm>
      </p:grpSpPr>
      <p:sp>
        <p:nvSpPr>
          <p:cNvPr id="32" name="Rectangle 31">
            <a:extLst>
              <a:ext uri="{FF2B5EF4-FFF2-40B4-BE49-F238E27FC236}">
                <a16:creationId xmlns:a16="http://schemas.microsoft.com/office/drawing/2014/main" id="{07DE5115-89C8-4B9C-B0E8-78A15C20C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56085" y="533400"/>
            <a:ext cx="9079832" cy="507732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A6402E2-72CC-4683-9B83-11265402E5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605" y="763203"/>
            <a:ext cx="8622792" cy="46177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descr="A graph with blue and orange lines&#10;&#10;AI-generated content may be incorrect.">
            <a:extLst>
              <a:ext uri="{FF2B5EF4-FFF2-40B4-BE49-F238E27FC236}">
                <a16:creationId xmlns:a16="http://schemas.microsoft.com/office/drawing/2014/main" id="{5E9BE8F7-8FA3-2040-E99A-4F737E640D0C}"/>
              </a:ext>
            </a:extLst>
          </p:cNvPr>
          <p:cNvPicPr>
            <a:picLocks noChangeAspect="1"/>
          </p:cNvPicPr>
          <p:nvPr/>
        </p:nvPicPr>
        <p:blipFill>
          <a:blip r:embed="rId3"/>
          <a:srcRect l="1" t="-301" r="1" b="-120"/>
          <a:stretch/>
        </p:blipFill>
        <p:spPr>
          <a:xfrm>
            <a:off x="1784603" y="763202"/>
            <a:ext cx="8622792" cy="4523173"/>
          </a:xfrm>
          <a:prstGeom prst="rect">
            <a:avLst/>
          </a:prstGeom>
        </p:spPr>
      </p:pic>
      <p:pic>
        <p:nvPicPr>
          <p:cNvPr id="5" name="Picture 4">
            <a:extLst>
              <a:ext uri="{FF2B5EF4-FFF2-40B4-BE49-F238E27FC236}">
                <a16:creationId xmlns:a16="http://schemas.microsoft.com/office/drawing/2014/main" id="{AF3453A2-5331-687D-3D19-01AFE0C48013}"/>
              </a:ext>
            </a:extLst>
          </p:cNvPr>
          <p:cNvPicPr>
            <a:picLocks noChangeAspect="1"/>
          </p:cNvPicPr>
          <p:nvPr/>
        </p:nvPicPr>
        <p:blipFill>
          <a:blip r:embed="rId4"/>
          <a:stretch>
            <a:fillRect/>
          </a:stretch>
        </p:blipFill>
        <p:spPr>
          <a:xfrm>
            <a:off x="8513840" y="971551"/>
            <a:ext cx="1819277" cy="802136"/>
          </a:xfrm>
          <a:prstGeom prst="rect">
            <a:avLst/>
          </a:prstGeom>
        </p:spPr>
      </p:pic>
      <p:pic>
        <p:nvPicPr>
          <p:cNvPr id="7" name="Picture 6">
            <a:extLst>
              <a:ext uri="{FF2B5EF4-FFF2-40B4-BE49-F238E27FC236}">
                <a16:creationId xmlns:a16="http://schemas.microsoft.com/office/drawing/2014/main" id="{DFA216FF-CA9F-DEC1-EA2E-D05ECFE8E293}"/>
              </a:ext>
            </a:extLst>
          </p:cNvPr>
          <p:cNvPicPr>
            <a:picLocks noChangeAspect="1"/>
          </p:cNvPicPr>
          <p:nvPr/>
        </p:nvPicPr>
        <p:blipFill>
          <a:blip r:embed="rId5"/>
          <a:stretch>
            <a:fillRect/>
          </a:stretch>
        </p:blipFill>
        <p:spPr>
          <a:xfrm>
            <a:off x="8513840" y="1773686"/>
            <a:ext cx="1819275" cy="970216"/>
          </a:xfrm>
          <a:prstGeom prst="rect">
            <a:avLst/>
          </a:prstGeom>
        </p:spPr>
      </p:pic>
    </p:spTree>
    <p:extLst>
      <p:ext uri="{BB962C8B-B14F-4D97-AF65-F5344CB8AC3E}">
        <p14:creationId xmlns:p14="http://schemas.microsoft.com/office/powerpoint/2010/main" val="953003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66E7BE-AAB4-8D35-375E-603E2267C96E}"/>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21B8456A-4545-B950-0F45-8B4CD8366EEB}"/>
              </a:ext>
            </a:extLst>
          </p:cNvPr>
          <p:cNvSpPr>
            <a:spLocks noGrp="1"/>
          </p:cNvSpPr>
          <p:nvPr>
            <p:ph type="title"/>
          </p:nvPr>
        </p:nvSpPr>
        <p:spPr>
          <a:xfrm>
            <a:off x="838199" y="1093788"/>
            <a:ext cx="10506455" cy="2666362"/>
          </a:xfrm>
        </p:spPr>
        <p:txBody>
          <a:bodyPr vert="horz" lIns="91440" tIns="45720" rIns="91440" bIns="45720" rtlCol="0" anchor="b">
            <a:normAutofit/>
          </a:bodyPr>
          <a:lstStyle/>
          <a:p>
            <a:r>
              <a:rPr lang="en-US" sz="8000" cap="none" dirty="0">
                <a:ln w="0"/>
                <a:effectLst>
                  <a:outerShdw blurRad="38100" dist="25400" dir="5400000" algn="ctr" rotWithShape="0">
                    <a:srgbClr val="6E747A">
                      <a:alpha val="43000"/>
                    </a:srgbClr>
                  </a:outerShdw>
                </a:effectLst>
              </a:rPr>
              <a:t>Platform Introduction</a:t>
            </a:r>
            <a:endParaRPr lang="en-US" sz="8000" kern="1200" cap="none" dirty="0">
              <a:ln w="0"/>
              <a:effectLst>
                <a:outerShdw blurRad="38100" dist="25400" dir="5400000" algn="ctr" rotWithShape="0">
                  <a:srgbClr val="6E747A">
                    <a:alpha val="43000"/>
                  </a:srgbClr>
                </a:outerShdw>
              </a:effectLst>
              <a:latin typeface="+mj-lt"/>
              <a:ea typeface="+mj-ea"/>
              <a:cs typeface="+mj-cs"/>
            </a:endParaRPr>
          </a:p>
        </p:txBody>
      </p:sp>
    </p:spTree>
    <p:extLst>
      <p:ext uri="{BB962C8B-B14F-4D97-AF65-F5344CB8AC3E}">
        <p14:creationId xmlns:p14="http://schemas.microsoft.com/office/powerpoint/2010/main" val="769519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8"/>
                                        </p:tgtEl>
                                        <p:attrNameLst>
                                          <p:attrName>ppt_x</p:attrName>
                                          <p:attrName>ppt_y</p:attrName>
                                        </p:attrNameLst>
                                      </p:cBhvr>
                                    </p:animMotion>
                                    <p:animRot by="1500000">
                                      <p:cBhvr>
                                        <p:cTn id="7" dur="125" fill="hold">
                                          <p:stCondLst>
                                            <p:cond delay="0"/>
                                          </p:stCondLst>
                                        </p:cTn>
                                        <p:tgtEl>
                                          <p:spTgt spid="8"/>
                                        </p:tgtEl>
                                        <p:attrNameLst>
                                          <p:attrName>r</p:attrName>
                                        </p:attrNameLst>
                                      </p:cBhvr>
                                    </p:animRot>
                                    <p:animRot by="-1500000">
                                      <p:cBhvr>
                                        <p:cTn id="8" dur="125" fill="hold">
                                          <p:stCondLst>
                                            <p:cond delay="125"/>
                                          </p:stCondLst>
                                        </p:cTn>
                                        <p:tgtEl>
                                          <p:spTgt spid="8"/>
                                        </p:tgtEl>
                                        <p:attrNameLst>
                                          <p:attrName>r</p:attrName>
                                        </p:attrNameLst>
                                      </p:cBhvr>
                                    </p:animRot>
                                    <p:animRot by="-1500000">
                                      <p:cBhvr>
                                        <p:cTn id="9" dur="125" fill="hold">
                                          <p:stCondLst>
                                            <p:cond delay="250"/>
                                          </p:stCondLst>
                                        </p:cTn>
                                        <p:tgtEl>
                                          <p:spTgt spid="8"/>
                                        </p:tgtEl>
                                        <p:attrNameLst>
                                          <p:attrName>r</p:attrName>
                                        </p:attrNameLst>
                                      </p:cBhvr>
                                    </p:animRot>
                                    <p:animRot by="1500000">
                                      <p:cBhvr>
                                        <p:cTn id="10" dur="125" fill="hold">
                                          <p:stCondLst>
                                            <p:cond delay="375"/>
                                          </p:stCondLst>
                                        </p:cTn>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D1093C5E-BA23-CA0A-4A20-EF4EA9352DB1}"/>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B6E6531A-0776-43BA-A852-5FB5C7753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56085" y="533400"/>
            <a:ext cx="9079832" cy="507732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8C5273F-2B84-46BF-A94F-1A20E13B3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605" y="763203"/>
            <a:ext cx="8622792" cy="46177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2393D88-4769-5E91-E632-3C0F354A0158}"/>
              </a:ext>
            </a:extLst>
          </p:cNvPr>
          <p:cNvPicPr>
            <a:picLocks noChangeAspect="1"/>
          </p:cNvPicPr>
          <p:nvPr/>
        </p:nvPicPr>
        <p:blipFill>
          <a:blip r:embed="rId3"/>
          <a:stretch>
            <a:fillRect/>
          </a:stretch>
        </p:blipFill>
        <p:spPr>
          <a:xfrm>
            <a:off x="2505075" y="949279"/>
            <a:ext cx="7181850" cy="4237293"/>
          </a:xfrm>
          <a:prstGeom prst="rect">
            <a:avLst/>
          </a:prstGeom>
        </p:spPr>
      </p:pic>
      <p:sp>
        <p:nvSpPr>
          <p:cNvPr id="3" name="TextBox 2">
            <a:extLst>
              <a:ext uri="{FF2B5EF4-FFF2-40B4-BE49-F238E27FC236}">
                <a16:creationId xmlns:a16="http://schemas.microsoft.com/office/drawing/2014/main" id="{7D139246-26A7-58BA-5695-29E98C596346}"/>
              </a:ext>
            </a:extLst>
          </p:cNvPr>
          <p:cNvSpPr txBox="1"/>
          <p:nvPr/>
        </p:nvSpPr>
        <p:spPr>
          <a:xfrm>
            <a:off x="3698677" y="2413337"/>
            <a:ext cx="4794646" cy="1015663"/>
          </a:xfrm>
          <a:prstGeom prst="rect">
            <a:avLst/>
          </a:prstGeom>
          <a:noFill/>
        </p:spPr>
        <p:txBody>
          <a:bodyPr wrap="square" rtlCol="0">
            <a:spAutoFit/>
          </a:bodyPr>
          <a:lstStyle/>
          <a:p>
            <a:pPr algn="ctr"/>
            <a:r>
              <a:rPr lang="en-US" sz="6000">
                <a:solidFill>
                  <a:schemeClr val="accent1"/>
                </a:solidFill>
              </a:rPr>
              <a:t>Sprint 3 PSPI</a:t>
            </a:r>
          </a:p>
        </p:txBody>
      </p:sp>
    </p:spTree>
    <p:extLst>
      <p:ext uri="{BB962C8B-B14F-4D97-AF65-F5344CB8AC3E}">
        <p14:creationId xmlns:p14="http://schemas.microsoft.com/office/powerpoint/2010/main" val="1383070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xit" presetSubtype="0" fill="hold" nodeType="clickEffect">
                                  <p:stCondLst>
                                    <p:cond delay="0"/>
                                  </p:stCondLst>
                                  <p:childTnLst>
                                    <p:animEffect transition="out" filter="wipe(down)">
                                      <p:cBhvr>
                                        <p:cTn id="14" dur="180" accel="50000">
                                          <p:stCondLst>
                                            <p:cond delay="1820"/>
                                          </p:stCondLst>
                                        </p:cTn>
                                        <p:tgtEl>
                                          <p:spTgt spid="2"/>
                                        </p:tgtEl>
                                      </p:cBhvr>
                                    </p:animEffect>
                                    <p:anim calcmode="lin" valueType="num">
                                      <p:cBhvr>
                                        <p:cTn id="15" dur="1822" tmFilter="0,0; 0.14,0.31; 0.43,0.73; 0.71,0.91; 1.0,1.0">
                                          <p:stCondLst>
                                            <p:cond delay="0"/>
                                          </p:stCondLst>
                                        </p:cTn>
                                        <p:tgtEl>
                                          <p:spTgt spid="2"/>
                                        </p:tgtEl>
                                        <p:attrNameLst>
                                          <p:attrName>ppt_x</p:attrName>
                                        </p:attrNameLst>
                                      </p:cBhvr>
                                      <p:tavLst>
                                        <p:tav tm="0">
                                          <p:val>
                                            <p:strVal val="ppt_x"/>
                                          </p:val>
                                        </p:tav>
                                        <p:tav tm="100000">
                                          <p:val>
                                            <p:strVal val="#ppt_x+0.25"/>
                                          </p:val>
                                        </p:tav>
                                      </p:tavLst>
                                    </p:anim>
                                    <p:anim calcmode="lin" valueType="num">
                                      <p:cBhvr>
                                        <p:cTn id="16" dur="178">
                                          <p:stCondLst>
                                            <p:cond delay="1822"/>
                                          </p:stCondLst>
                                        </p:cTn>
                                        <p:tgtEl>
                                          <p:spTgt spid="2"/>
                                        </p:tgtEl>
                                        <p:attrNameLst>
                                          <p:attrName>ppt_x</p:attrName>
                                        </p:attrNameLst>
                                      </p:cBhvr>
                                      <p:tavLst>
                                        <p:tav tm="0">
                                          <p:val>
                                            <p:strVal val="ppt_x"/>
                                          </p:val>
                                        </p:tav>
                                        <p:tav tm="100000">
                                          <p:val>
                                            <p:strVal val="ppt_x"/>
                                          </p:val>
                                        </p:tav>
                                      </p:tavLst>
                                    </p:anim>
                                    <p:anim calcmode="lin" valueType="num">
                                      <p:cBhvr>
                                        <p:cTn id="17" dur="664" tmFilter="0.0,0.0;0.25,0.07;0.50,0.2;0.75,0.467;1.0,1.0">
                                          <p:stCondLst>
                                            <p:cond delay="0"/>
                                          </p:stCondLst>
                                        </p:cTn>
                                        <p:tgtEl>
                                          <p:spTgt spid="2"/>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8" dur="664" tmFilter="0, 0; 0.125,0.2665; 0.25,0.4; 0.375,0.465; 0.5,0.5;  0.625,0.535; 0.75,0.6; 0.875,0.7335; 1,1">
                                          <p:stCondLst>
                                            <p:cond delay="664"/>
                                          </p:stCondLst>
                                        </p:cTn>
                                        <p:tgtEl>
                                          <p:spTgt spid="2"/>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9" dur="332" tmFilter="0, 0; 0.125,0.2665; 0.25,0.4; 0.375,0.465; 0.5,0.5;  0.625,0.535; 0.75,0.6; 0.875,0.7335; 1,1">
                                          <p:stCondLst>
                                            <p:cond delay="1324"/>
                                          </p:stCondLst>
                                        </p:cTn>
                                        <p:tgtEl>
                                          <p:spTgt spid="2"/>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20" dur="164" tmFilter="0, 0; 0.125,0.2665; 0.25,0.4; 0.375,0.465; 0.5,0.5;  0.625,0.535; 0.75,0.6; 0.875,0.7335; 1,1">
                                          <p:stCondLst>
                                            <p:cond delay="1656"/>
                                          </p:stCondLst>
                                        </p:cTn>
                                        <p:tgtEl>
                                          <p:spTgt spid="2"/>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21" dur="180" accel="50000">
                                          <p:stCondLst>
                                            <p:cond delay="1820"/>
                                          </p:stCondLst>
                                        </p:cTn>
                                        <p:tgtEl>
                                          <p:spTgt spid="2"/>
                                        </p:tgtEl>
                                        <p:attrNameLst>
                                          <p:attrName>ppt_y</p:attrName>
                                        </p:attrNameLst>
                                      </p:cBhvr>
                                      <p:tavLst>
                                        <p:tav tm="0">
                                          <p:val>
                                            <p:strVal val="ppt_y"/>
                                          </p:val>
                                        </p:tav>
                                        <p:tav tm="100000">
                                          <p:val>
                                            <p:strVal val="ppt_y+ppt_h"/>
                                          </p:val>
                                        </p:tav>
                                      </p:tavLst>
                                    </p:anim>
                                    <p:animScale>
                                      <p:cBhvr>
                                        <p:cTn id="22" dur="26">
                                          <p:stCondLst>
                                            <p:cond delay="620"/>
                                          </p:stCondLst>
                                        </p:cTn>
                                        <p:tgtEl>
                                          <p:spTgt spid="2"/>
                                        </p:tgtEl>
                                      </p:cBhvr>
                                      <p:to x="100000" y="60000"/>
                                    </p:animScale>
                                    <p:animScale>
                                      <p:cBhvr>
                                        <p:cTn id="23" dur="166" decel="50000">
                                          <p:stCondLst>
                                            <p:cond delay="646"/>
                                          </p:stCondLst>
                                        </p:cTn>
                                        <p:tgtEl>
                                          <p:spTgt spid="2"/>
                                        </p:tgtEl>
                                      </p:cBhvr>
                                      <p:to x="100000" y="100000"/>
                                    </p:animScale>
                                    <p:animScale>
                                      <p:cBhvr>
                                        <p:cTn id="24" dur="26">
                                          <p:stCondLst>
                                            <p:cond delay="1312"/>
                                          </p:stCondLst>
                                        </p:cTn>
                                        <p:tgtEl>
                                          <p:spTgt spid="2"/>
                                        </p:tgtEl>
                                      </p:cBhvr>
                                      <p:to x="100000" y="80000"/>
                                    </p:animScale>
                                    <p:animScale>
                                      <p:cBhvr>
                                        <p:cTn id="25" dur="166" decel="50000">
                                          <p:stCondLst>
                                            <p:cond delay="1338"/>
                                          </p:stCondLst>
                                        </p:cTn>
                                        <p:tgtEl>
                                          <p:spTgt spid="2"/>
                                        </p:tgtEl>
                                      </p:cBhvr>
                                      <p:to x="100000" y="100000"/>
                                    </p:animScale>
                                    <p:animScale>
                                      <p:cBhvr>
                                        <p:cTn id="26" dur="26">
                                          <p:stCondLst>
                                            <p:cond delay="1642"/>
                                          </p:stCondLst>
                                        </p:cTn>
                                        <p:tgtEl>
                                          <p:spTgt spid="2"/>
                                        </p:tgtEl>
                                      </p:cBhvr>
                                      <p:to x="100000" y="90000"/>
                                    </p:animScale>
                                    <p:animScale>
                                      <p:cBhvr>
                                        <p:cTn id="27" dur="166" decel="50000">
                                          <p:stCondLst>
                                            <p:cond delay="1668"/>
                                          </p:stCondLst>
                                        </p:cTn>
                                        <p:tgtEl>
                                          <p:spTgt spid="2"/>
                                        </p:tgtEl>
                                      </p:cBhvr>
                                      <p:to x="100000" y="100000"/>
                                    </p:animScale>
                                    <p:animScale>
                                      <p:cBhvr>
                                        <p:cTn id="28" dur="26">
                                          <p:stCondLst>
                                            <p:cond delay="1808"/>
                                          </p:stCondLst>
                                        </p:cTn>
                                        <p:tgtEl>
                                          <p:spTgt spid="2"/>
                                        </p:tgtEl>
                                      </p:cBhvr>
                                      <p:to x="100000" y="95000"/>
                                    </p:animScale>
                                    <p:animScale>
                                      <p:cBhvr>
                                        <p:cTn id="29" dur="166" decel="50000">
                                          <p:stCondLst>
                                            <p:cond delay="1834"/>
                                          </p:stCondLst>
                                        </p:cTn>
                                        <p:tgtEl>
                                          <p:spTgt spid="2"/>
                                        </p:tgtEl>
                                      </p:cBhvr>
                                      <p:to x="100000" y="100000"/>
                                    </p:animScale>
                                    <p:set>
                                      <p:cBhvr>
                                        <p:cTn id="30" dur="1" fill="hold">
                                          <p:stCondLst>
                                            <p:cond delay="1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F89B351B-96C1-7303-200C-4B25BB70976E}"/>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3D0C0C61-9865-8532-F805-63B623A5B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56085" y="533400"/>
            <a:ext cx="9079832" cy="507732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A9AF8C2-3917-4030-0CB0-DED428C9BB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605" y="763203"/>
            <a:ext cx="8622792" cy="46177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Untitled video (1)">
            <a:hlinkClick r:id="" action="ppaction://media"/>
            <a:extLst>
              <a:ext uri="{FF2B5EF4-FFF2-40B4-BE49-F238E27FC236}">
                <a16:creationId xmlns:a16="http://schemas.microsoft.com/office/drawing/2014/main" id="{7074108D-84EF-A78B-89F2-6F825E01EAEA}"/>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784" r="4959"/>
          <a:stretch/>
        </p:blipFill>
        <p:spPr>
          <a:xfrm>
            <a:off x="1970463" y="1009650"/>
            <a:ext cx="8250072" cy="4124325"/>
          </a:xfrm>
          <a:prstGeom prst="rect">
            <a:avLst/>
          </a:prstGeom>
        </p:spPr>
      </p:pic>
      <p:sp>
        <p:nvSpPr>
          <p:cNvPr id="3" name="TextBox 2">
            <a:extLst>
              <a:ext uri="{FF2B5EF4-FFF2-40B4-BE49-F238E27FC236}">
                <a16:creationId xmlns:a16="http://schemas.microsoft.com/office/drawing/2014/main" id="{CB1D2C44-0576-122C-8A74-7F6109907FDB}"/>
              </a:ext>
            </a:extLst>
          </p:cNvPr>
          <p:cNvSpPr txBox="1"/>
          <p:nvPr/>
        </p:nvSpPr>
        <p:spPr>
          <a:xfrm>
            <a:off x="3698676" y="2413337"/>
            <a:ext cx="4794646" cy="1015663"/>
          </a:xfrm>
          <a:prstGeom prst="rect">
            <a:avLst/>
          </a:prstGeom>
          <a:noFill/>
        </p:spPr>
        <p:txBody>
          <a:bodyPr wrap="square" rtlCol="0">
            <a:spAutoFit/>
          </a:bodyPr>
          <a:lstStyle/>
          <a:p>
            <a:pPr algn="ctr"/>
            <a:r>
              <a:rPr lang="en-US" sz="6000" dirty="0">
                <a:solidFill>
                  <a:schemeClr val="accent1"/>
                </a:solidFill>
              </a:rPr>
              <a:t>Sprint</a:t>
            </a:r>
            <a:r>
              <a:rPr lang="en-US" sz="5400" dirty="0">
                <a:solidFill>
                  <a:schemeClr val="accent1"/>
                </a:solidFill>
              </a:rPr>
              <a:t> 4 PSPI</a:t>
            </a:r>
          </a:p>
        </p:txBody>
      </p:sp>
    </p:spTree>
    <p:extLst>
      <p:ext uri="{BB962C8B-B14F-4D97-AF65-F5344CB8AC3E}">
        <p14:creationId xmlns:p14="http://schemas.microsoft.com/office/powerpoint/2010/main" val="3100372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xit" presetSubtype="0" fill="hold" grpId="0" nodeType="clickEffect">
                                  <p:stCondLst>
                                    <p:cond delay="0"/>
                                  </p:stCondLst>
                                  <p:childTnLst>
                                    <p:animEffect transition="out" filter="fade">
                                      <p:cBhvr>
                                        <p:cTn id="6" dur="1000" accel="50000">
                                          <p:stCondLst>
                                            <p:cond delay="0"/>
                                          </p:stCondLst>
                                        </p:cTn>
                                        <p:tgtEl>
                                          <p:spTgt spid="3"/>
                                        </p:tgtEl>
                                      </p:cBhvr>
                                    </p:animEffect>
                                    <p:anim calcmode="lin" valueType="num">
                                      <p:cBhvr>
                                        <p:cTn id="7" dur="500" accel="50000">
                                          <p:stCondLst>
                                            <p:cond delay="0"/>
                                          </p:stCondLst>
                                        </p:cTn>
                                        <p:tgtEl>
                                          <p:spTgt spid="3"/>
                                        </p:tgtEl>
                                        <p:attrNameLst>
                                          <p:attrName>ppt_y</p:attrName>
                                        </p:attrNameLst>
                                      </p:cBhvr>
                                      <p:tavLst>
                                        <p:tav tm="0">
                                          <p:val>
                                            <p:strVal val="ppt_y"/>
                                          </p:val>
                                        </p:tav>
                                        <p:tav tm="100000">
                                          <p:val>
                                            <p:strVal val="ppt_y+.1"/>
                                          </p:val>
                                        </p:tav>
                                      </p:tavLst>
                                    </p:anim>
                                    <p:anim calcmode="lin" valueType="num">
                                      <p:cBhvr>
                                        <p:cTn id="8" dur="500" decel="50000">
                                          <p:stCondLst>
                                            <p:cond delay="500"/>
                                          </p:stCondLst>
                                        </p:cTn>
                                        <p:tgtEl>
                                          <p:spTgt spid="3"/>
                                        </p:tgtEl>
                                        <p:attrNameLst>
                                          <p:attrName>ppt_y</p:attrName>
                                        </p:attrNameLst>
                                      </p:cBhvr>
                                      <p:tavLst>
                                        <p:tav tm="0">
                                          <p:val>
                                            <p:strVal val="ppt_y"/>
                                          </p:val>
                                        </p:tav>
                                        <p:tav tm="100000">
                                          <p:val>
                                            <p:strVal val="ppt_y-.1"/>
                                          </p:val>
                                        </p:tav>
                                      </p:tavLst>
                                    </p:anim>
                                    <p:anim calcmode="lin" valueType="num">
                                      <p:cBhvr>
                                        <p:cTn id="9" dur="500" accel="50000">
                                          <p:stCondLst>
                                            <p:cond delay="500"/>
                                          </p:stCondLst>
                                        </p:cTn>
                                        <p:tgtEl>
                                          <p:spTgt spid="3"/>
                                        </p:tgtEl>
                                        <p:attrNameLst>
                                          <p:attrName>ppt_x</p:attrName>
                                        </p:attrNameLst>
                                      </p:cBhvr>
                                      <p:tavLst>
                                        <p:tav tm="0">
                                          <p:val>
                                            <p:strVal val="ppt_x"/>
                                          </p:val>
                                        </p:tav>
                                        <p:tav tm="100000">
                                          <p:val>
                                            <p:strVal val="ppt_x+.4"/>
                                          </p:val>
                                        </p:tav>
                                      </p:tavLst>
                                    </p:anim>
                                    <p:anim calcmode="lin" valueType="num">
                                      <p:cBhvr>
                                        <p:cTn id="10" dur="1000"/>
                                        <p:tgtEl>
                                          <p:spTgt spid="3"/>
                                        </p:tgtEl>
                                        <p:attrNameLst>
                                          <p:attrName>ppt_h</p:attrName>
                                        </p:attrNameLst>
                                      </p:cBhvr>
                                      <p:tavLst>
                                        <p:tav tm="0">
                                          <p:val>
                                            <p:strVal val="ppt_h"/>
                                          </p:val>
                                        </p:tav>
                                        <p:tav tm="100000">
                                          <p:val>
                                            <p:strVal val="ppt_h"/>
                                          </p:val>
                                        </p:tav>
                                      </p:tavLst>
                                    </p:anim>
                                    <p:anim calcmode="lin" valueType="num">
                                      <p:cBhvr>
                                        <p:cTn id="11" dur="500" accel="50000">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12" dur="500" decel="50000">
                                          <p:stCondLst>
                                            <p:cond delay="500"/>
                                          </p:stCondLst>
                                        </p:cTn>
                                        <p:tgtEl>
                                          <p:spTgt spid="3"/>
                                        </p:tgtEl>
                                        <p:attrNameLst>
                                          <p:attrName>ppt_w</p:attrName>
                                        </p:attrNameLst>
                                      </p:cBhvr>
                                      <p:tavLst>
                                        <p:tav tm="0">
                                          <p:val>
                                            <p:strVal val="ppt_w"/>
                                          </p:val>
                                        </p:tav>
                                        <p:tav tm="100000">
                                          <p:val>
                                            <p:strVal val="ppt_w/.05"/>
                                          </p:val>
                                        </p:tav>
                                      </p:tavLst>
                                    </p:anim>
                                    <p:anim calcmode="lin" valueType="num">
                                      <p:cBhvr>
                                        <p:cTn id="13" dur="500" accel="50000">
                                          <p:stCondLst>
                                            <p:cond delay="500"/>
                                          </p:stCondLst>
                                        </p:cTn>
                                        <p:tgtEl>
                                          <p:spTgt spid="3"/>
                                        </p:tgtEl>
                                        <p:attrNameLst>
                                          <p:attrName>style.rotation</p:attrName>
                                        </p:attrNameLst>
                                      </p:cBhvr>
                                      <p:tavLst>
                                        <p:tav tm="0">
                                          <p:val>
                                            <p:fltVal val="0"/>
                                          </p:val>
                                        </p:tav>
                                        <p:tav tm="100000">
                                          <p:val>
                                            <p:fltVal val="-90"/>
                                          </p:val>
                                        </p:tav>
                                      </p:tavLst>
                                    </p:anim>
                                    <p:set>
                                      <p:cBhvr>
                                        <p:cTn id="14" dur="1" fill="hold">
                                          <p:stCondLst>
                                            <p:cond delay="999"/>
                                          </p:stCondLst>
                                        </p:cTn>
                                        <p:tgtEl>
                                          <p:spTgt spid="3"/>
                                        </p:tgtEl>
                                        <p:attrNameLst>
                                          <p:attrName>style.visibility</p:attrName>
                                        </p:attrNameLst>
                                      </p:cBhvr>
                                      <p:to>
                                        <p:strVal val="hidden"/>
                                      </p:to>
                                    </p:set>
                                  </p:childTnLst>
                                </p:cTn>
                              </p:par>
                            </p:childTnLst>
                          </p:cTn>
                        </p:par>
                        <p:par>
                          <p:cTn id="15" fill="hold">
                            <p:stCondLst>
                              <p:cond delay="1000"/>
                            </p:stCondLst>
                            <p:childTnLst>
                              <p:par>
                                <p:cTn id="16" presetID="15"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250" fill="hold"/>
                                        <p:tgtEl>
                                          <p:spTgt spid="4"/>
                                        </p:tgtEl>
                                        <p:attrNameLst>
                                          <p:attrName>ppt_w</p:attrName>
                                        </p:attrNameLst>
                                      </p:cBhvr>
                                      <p:tavLst>
                                        <p:tav tm="0">
                                          <p:val>
                                            <p:fltVal val="0"/>
                                          </p:val>
                                        </p:tav>
                                        <p:tav tm="100000">
                                          <p:val>
                                            <p:strVal val="#ppt_w"/>
                                          </p:val>
                                        </p:tav>
                                      </p:tavLst>
                                    </p:anim>
                                    <p:anim calcmode="lin" valueType="num">
                                      <p:cBhvr>
                                        <p:cTn id="19" dur="250" fill="hold"/>
                                        <p:tgtEl>
                                          <p:spTgt spid="4"/>
                                        </p:tgtEl>
                                        <p:attrNameLst>
                                          <p:attrName>ppt_h</p:attrName>
                                        </p:attrNameLst>
                                      </p:cBhvr>
                                      <p:tavLst>
                                        <p:tav tm="0">
                                          <p:val>
                                            <p:fltVal val="0"/>
                                          </p:val>
                                        </p:tav>
                                        <p:tav tm="100000">
                                          <p:val>
                                            <p:strVal val="#ppt_h"/>
                                          </p:val>
                                        </p:tav>
                                      </p:tavLst>
                                    </p:anim>
                                    <p:anim calcmode="lin" valueType="num">
                                      <p:cBhvr>
                                        <p:cTn id="20" dur="250" fill="hold"/>
                                        <p:tgtEl>
                                          <p:spTgt spid="4"/>
                                        </p:tgtEl>
                                        <p:attrNameLst>
                                          <p:attrName>ppt_x</p:attrName>
                                        </p:attrNameLst>
                                      </p:cBhvr>
                                      <p:tavLst>
                                        <p:tav tm="0" fmla="#ppt_x+(cos(-2*pi*(1-$))*-#ppt_x-sin(-2*pi*(1-$))*(1-#ppt_y))*(1-$)">
                                          <p:val>
                                            <p:fltVal val="0"/>
                                          </p:val>
                                        </p:tav>
                                        <p:tav tm="100000">
                                          <p:val>
                                            <p:fltVal val="1"/>
                                          </p:val>
                                        </p:tav>
                                      </p:tavLst>
                                    </p:anim>
                                    <p:anim calcmode="lin" valueType="num">
                                      <p:cBhvr>
                                        <p:cTn id="21" dur="250" fill="hold"/>
                                        <p:tgtEl>
                                          <p:spTgt spid="4"/>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repeatCount="indefinite" fill="hold" display="0">
                  <p:stCondLst>
                    <p:cond delay="indefinite"/>
                  </p:stCondLst>
                </p:cTn>
                <p:tgtEl>
                  <p:spTgt spid="4"/>
                </p:tgtEl>
              </p:cMediaNode>
            </p:video>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530B5F60-0CF8-F7E4-4B05-D2FFDA442B9E}"/>
            </a:ext>
          </a:extLst>
        </p:cNvPr>
        <p:cNvGrpSpPr/>
        <p:nvPr/>
      </p:nvGrpSpPr>
      <p:grpSpPr>
        <a:xfrm>
          <a:off x="0" y="0"/>
          <a:ext cx="0" cy="0"/>
          <a:chOff x="0" y="0"/>
          <a:chExt cx="0" cy="0"/>
        </a:xfrm>
      </p:grpSpPr>
      <p:pic>
        <p:nvPicPr>
          <p:cNvPr id="8" name="Picture 7" descr="A screenshot of a computer&#10;&#10;AI-generated content may be incorrect.">
            <a:extLst>
              <a:ext uri="{FF2B5EF4-FFF2-40B4-BE49-F238E27FC236}">
                <a16:creationId xmlns:a16="http://schemas.microsoft.com/office/drawing/2014/main" id="{736C2E11-26BA-3DF2-E8D0-204E9A28D998}"/>
              </a:ext>
            </a:extLst>
          </p:cNvPr>
          <p:cNvPicPr>
            <a:picLocks noChangeAspect="1"/>
          </p:cNvPicPr>
          <p:nvPr/>
        </p:nvPicPr>
        <p:blipFill>
          <a:blip r:embed="rId3"/>
          <a:stretch>
            <a:fillRect/>
          </a:stretch>
        </p:blipFill>
        <p:spPr>
          <a:xfrm>
            <a:off x="2838504" y="1856168"/>
            <a:ext cx="6629329" cy="3148930"/>
          </a:xfrm>
          <a:prstGeom prst="rect">
            <a:avLst/>
          </a:prstGeom>
        </p:spPr>
      </p:pic>
      <p:pic>
        <p:nvPicPr>
          <p:cNvPr id="6" name="Picture 5" descr="A screenshot of a computer&#10;&#10;AI-generated content may be incorrect.">
            <a:extLst>
              <a:ext uri="{FF2B5EF4-FFF2-40B4-BE49-F238E27FC236}">
                <a16:creationId xmlns:a16="http://schemas.microsoft.com/office/drawing/2014/main" id="{E1F34522-A5C1-6541-61D4-81113B53E071}"/>
              </a:ext>
            </a:extLst>
          </p:cNvPr>
          <p:cNvPicPr>
            <a:picLocks noChangeAspect="1"/>
          </p:cNvPicPr>
          <p:nvPr/>
        </p:nvPicPr>
        <p:blipFill>
          <a:blip r:embed="rId4"/>
          <a:stretch>
            <a:fillRect/>
          </a:stretch>
        </p:blipFill>
        <p:spPr>
          <a:xfrm>
            <a:off x="2847976" y="1847850"/>
            <a:ext cx="6578588" cy="3141275"/>
          </a:xfrm>
          <a:prstGeom prst="rect">
            <a:avLst/>
          </a:prstGeom>
        </p:spPr>
      </p:pic>
      <p:pic>
        <p:nvPicPr>
          <p:cNvPr id="12" name="Picture 11" descr="A screenshot of a computer&#10;&#10;AI-generated content may be incorrect.">
            <a:extLst>
              <a:ext uri="{FF2B5EF4-FFF2-40B4-BE49-F238E27FC236}">
                <a16:creationId xmlns:a16="http://schemas.microsoft.com/office/drawing/2014/main" id="{6914AC0D-8219-185A-AD8B-9EDE44AB2C74}"/>
              </a:ext>
            </a:extLst>
          </p:cNvPr>
          <p:cNvPicPr>
            <a:picLocks noChangeAspect="1"/>
          </p:cNvPicPr>
          <p:nvPr/>
        </p:nvPicPr>
        <p:blipFill>
          <a:blip r:embed="rId5"/>
          <a:stretch>
            <a:fillRect/>
          </a:stretch>
        </p:blipFill>
        <p:spPr>
          <a:xfrm>
            <a:off x="2844819" y="1847850"/>
            <a:ext cx="6578588" cy="3067518"/>
          </a:xfrm>
          <a:prstGeom prst="rect">
            <a:avLst/>
          </a:prstGeom>
        </p:spPr>
      </p:pic>
      <p:pic>
        <p:nvPicPr>
          <p:cNvPr id="14" name="Picture 13" descr="A screenshot of a computer&#10;&#10;AI-generated content may be incorrect.">
            <a:extLst>
              <a:ext uri="{FF2B5EF4-FFF2-40B4-BE49-F238E27FC236}">
                <a16:creationId xmlns:a16="http://schemas.microsoft.com/office/drawing/2014/main" id="{18CD8D12-4BAC-15EF-9D7D-1EE063B9C264}"/>
              </a:ext>
            </a:extLst>
          </p:cNvPr>
          <p:cNvPicPr>
            <a:picLocks noChangeAspect="1"/>
          </p:cNvPicPr>
          <p:nvPr/>
        </p:nvPicPr>
        <p:blipFill>
          <a:blip r:embed="rId6"/>
          <a:stretch>
            <a:fillRect/>
          </a:stretch>
        </p:blipFill>
        <p:spPr>
          <a:xfrm>
            <a:off x="2890439" y="1856169"/>
            <a:ext cx="6578587" cy="3146406"/>
          </a:xfrm>
          <a:prstGeom prst="rect">
            <a:avLst/>
          </a:prstGeom>
        </p:spPr>
      </p:pic>
      <p:pic>
        <p:nvPicPr>
          <p:cNvPr id="10" name="Picture 9" descr="A screenshot of a computer&#10;&#10;AI-generated content may be incorrect.">
            <a:extLst>
              <a:ext uri="{FF2B5EF4-FFF2-40B4-BE49-F238E27FC236}">
                <a16:creationId xmlns:a16="http://schemas.microsoft.com/office/drawing/2014/main" id="{720AF5EF-BAB7-6B84-60FC-0469A01F82CB}"/>
              </a:ext>
            </a:extLst>
          </p:cNvPr>
          <p:cNvPicPr>
            <a:picLocks noChangeAspect="1"/>
          </p:cNvPicPr>
          <p:nvPr/>
        </p:nvPicPr>
        <p:blipFill>
          <a:blip r:embed="rId7"/>
          <a:stretch>
            <a:fillRect/>
          </a:stretch>
        </p:blipFill>
        <p:spPr>
          <a:xfrm>
            <a:off x="2841662" y="1842719"/>
            <a:ext cx="6613210" cy="3141274"/>
          </a:xfrm>
          <a:prstGeom prst="rect">
            <a:avLst/>
          </a:prstGeom>
        </p:spPr>
      </p:pic>
    </p:spTree>
    <p:extLst>
      <p:ext uri="{BB962C8B-B14F-4D97-AF65-F5344CB8AC3E}">
        <p14:creationId xmlns:p14="http://schemas.microsoft.com/office/powerpoint/2010/main" val="2023773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1000" fill="hold"/>
                                        <p:tgtEl>
                                          <p:spTgt spid="6"/>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mph" presetSubtype="0" fill="hold" nodeType="clickEffect">
                                  <p:stCondLst>
                                    <p:cond delay="0"/>
                                  </p:stCondLst>
                                  <p:childTnLst>
                                    <p:animScale>
                                      <p:cBhvr>
                                        <p:cTn id="19" dur="1000" fill="hold"/>
                                        <p:tgtEl>
                                          <p:spTgt spid="14"/>
                                        </p:tgtEl>
                                      </p:cBhvr>
                                      <p:by x="150000" y="150000"/>
                                    </p:animScale>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14"/>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6" presetClass="emph" presetSubtype="0" fill="hold" nodeType="clickEffect">
                                  <p:stCondLst>
                                    <p:cond delay="0"/>
                                  </p:stCondLst>
                                  <p:childTnLst>
                                    <p:animScale>
                                      <p:cBhvr>
                                        <p:cTn id="32" dur="1000" fill="hold"/>
                                        <p:tgtEl>
                                          <p:spTgt spid="12"/>
                                        </p:tgtEl>
                                      </p:cBhvr>
                                      <p:by x="150000" y="150000"/>
                                    </p:animScale>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12"/>
                                        </p:tgtEl>
                                      </p:cBhvr>
                                    </p:animEffect>
                                    <p:set>
                                      <p:cBhvr>
                                        <p:cTn id="37" dur="1" fill="hold">
                                          <p:stCondLst>
                                            <p:cond delay="499"/>
                                          </p:stCondLst>
                                        </p:cTn>
                                        <p:tgtEl>
                                          <p:spTgt spid="12"/>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6" presetClass="emph" presetSubtype="0" fill="hold" nodeType="clickEffect">
                                  <p:stCondLst>
                                    <p:cond delay="0"/>
                                  </p:stCondLst>
                                  <p:childTnLst>
                                    <p:animScale>
                                      <p:cBhvr>
                                        <p:cTn id="45" dur="1000" fill="hold"/>
                                        <p:tgtEl>
                                          <p:spTgt spid="10"/>
                                        </p:tgtEl>
                                      </p:cBhvr>
                                      <p:by x="150000" y="150000"/>
                                    </p:animScale>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nodeType="clickEffect">
                                  <p:stCondLst>
                                    <p:cond delay="0"/>
                                  </p:stCondLst>
                                  <p:childTnLst>
                                    <p:animEffect transition="out" filter="fade">
                                      <p:cBhvr>
                                        <p:cTn id="49" dur="500"/>
                                        <p:tgtEl>
                                          <p:spTgt spid="10"/>
                                        </p:tgtEl>
                                      </p:cBhvr>
                                    </p:animEffect>
                                    <p:set>
                                      <p:cBhvr>
                                        <p:cTn id="50" dur="1" fill="hold">
                                          <p:stCondLst>
                                            <p:cond delay="499"/>
                                          </p:stCondLst>
                                        </p:cTn>
                                        <p:tgtEl>
                                          <p:spTgt spid="10"/>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6" presetClass="emph" presetSubtype="0" fill="hold" nodeType="clickEffect">
                                  <p:stCondLst>
                                    <p:cond delay="0"/>
                                  </p:stCondLst>
                                  <p:childTnLst>
                                    <p:animScale>
                                      <p:cBhvr>
                                        <p:cTn id="58" dur="1000" fill="hold"/>
                                        <p:tgtEl>
                                          <p:spTgt spid="8"/>
                                        </p:tgtEl>
                                      </p:cBhvr>
                                      <p:by x="150000" y="150000"/>
                                    </p:animScale>
                                  </p:childTnLst>
                                </p:cTn>
                              </p:par>
                            </p:childTnLst>
                          </p:cTn>
                        </p:par>
                      </p:childTnLst>
                    </p:cTn>
                  </p:par>
                  <p:par>
                    <p:cTn id="59" fill="hold">
                      <p:stCondLst>
                        <p:cond delay="indefinite"/>
                      </p:stCondLst>
                      <p:childTnLst>
                        <p:par>
                          <p:cTn id="60" fill="hold">
                            <p:stCondLst>
                              <p:cond delay="0"/>
                            </p:stCondLst>
                            <p:childTnLst>
                              <p:par>
                                <p:cTn id="61" presetID="10" presetClass="exit" presetSubtype="0" fill="hold" nodeType="clickEffect">
                                  <p:stCondLst>
                                    <p:cond delay="0"/>
                                  </p:stCondLst>
                                  <p:childTnLst>
                                    <p:animEffect transition="out" filter="fade">
                                      <p:cBhvr>
                                        <p:cTn id="62" dur="500"/>
                                        <p:tgtEl>
                                          <p:spTgt spid="8"/>
                                        </p:tgtEl>
                                      </p:cBhvr>
                                    </p:animEffect>
                                    <p:set>
                                      <p:cBhvr>
                                        <p:cTn id="63"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allery">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Gallery">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BC8E769B95B9144BBC7FDE12FBBB692" ma:contentTypeVersion="11" ma:contentTypeDescription="Create a new document." ma:contentTypeScope="" ma:versionID="03139d2b8408219bc52e4e28e87d23a4">
  <xsd:schema xmlns:xsd="http://www.w3.org/2001/XMLSchema" xmlns:xs="http://www.w3.org/2001/XMLSchema" xmlns:p="http://schemas.microsoft.com/office/2006/metadata/properties" xmlns:ns2="c2f317b8-a63e-4b72-958b-1260c8f284fd" xmlns:ns3="b76e3f46-95c9-4956-81ce-9b9beefd4658" targetNamespace="http://schemas.microsoft.com/office/2006/metadata/properties" ma:root="true" ma:fieldsID="381813debd5206261fd42c6380d9a33f" ns2:_="" ns3:_="">
    <xsd:import namespace="c2f317b8-a63e-4b72-958b-1260c8f284fd"/>
    <xsd:import namespace="b76e3f46-95c9-4956-81ce-9b9beefd465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f317b8-a63e-4b72-958b-1260c8f284f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da0cd38b-47d1-479b-a863-216ca283e7c1"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76e3f46-95c9-4956-81ce-9b9beefd4658"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49ebb077-387b-43b6-ae94-89d49fdee7a7}" ma:internalName="TaxCatchAll" ma:showField="CatchAllData" ma:web="b76e3f46-95c9-4956-81ce-9b9beefd465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b76e3f46-95c9-4956-81ce-9b9beefd4658" xsi:nil="true"/>
    <lcf76f155ced4ddcb4097134ff3c332f xmlns="c2f317b8-a63e-4b72-958b-1260c8f284fd">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36B79BE-6694-4B94-AE62-EB33AD1B8E66}">
  <ds:schemaRefs>
    <ds:schemaRef ds:uri="b76e3f46-95c9-4956-81ce-9b9beefd4658"/>
    <ds:schemaRef ds:uri="c2f317b8-a63e-4b72-958b-1260c8f284f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00FE38A-9F40-477F-8251-8026D8077432}">
  <ds:schemaRefs>
    <ds:schemaRef ds:uri="230e9df3-be65-4c73-a93b-d1236ebd677e"/>
    <ds:schemaRef ds:uri="71af3243-3dd4-4a8d-8c0d-dd76da1f02a5"/>
    <ds:schemaRef ds:uri="b76e3f46-95c9-4956-81ce-9b9beefd4658"/>
    <ds:schemaRef ds:uri="c2f317b8-a63e-4b72-958b-1260c8f284fd"/>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2136FBFD-CEAC-47B6-A2BE-91A1F1A46BB5}">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Gallery</Template>
  <TotalTime>0</TotalTime>
  <Words>545</Words>
  <Application>Microsoft Office PowerPoint</Application>
  <PresentationFormat>Widescreen</PresentationFormat>
  <Paragraphs>123</Paragraphs>
  <Slides>16</Slides>
  <Notes>16</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Meiryo</vt:lpstr>
      <vt:lpstr>Aptos</vt:lpstr>
      <vt:lpstr>Arial</vt:lpstr>
      <vt:lpstr>Calibri</vt:lpstr>
      <vt:lpstr>Courier New</vt:lpstr>
      <vt:lpstr>Roboto Mono</vt:lpstr>
      <vt:lpstr>Rockwell</vt:lpstr>
      <vt:lpstr>Wingdings</vt:lpstr>
      <vt:lpstr>Gallery</vt:lpstr>
      <vt:lpstr>Stephanie’s Creations:   Sprint 3 Review</vt:lpstr>
      <vt:lpstr>Sprint 4 Introduction</vt:lpstr>
      <vt:lpstr>Sprint Highlights</vt:lpstr>
      <vt:lpstr>PowerPoint Presentation</vt:lpstr>
      <vt:lpstr>PowerPoint Presentation</vt:lpstr>
      <vt:lpstr>Platform Introduction</vt:lpstr>
      <vt:lpstr>PowerPoint Presentation</vt:lpstr>
      <vt:lpstr>PowerPoint Presentation</vt:lpstr>
      <vt:lpstr>PowerPoint Presentation</vt:lpstr>
      <vt:lpstr>PowerPoint Presentation</vt:lpstr>
      <vt:lpstr>Troubleshooting</vt:lpstr>
      <vt:lpstr>Maintenance</vt:lpstr>
      <vt:lpstr>Code Repository</vt:lpstr>
      <vt:lpstr>PowerPoint Presentation</vt:lpstr>
      <vt:lpstr>PowerPoint Presentation</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Geis, Lauren</dc:creator>
  <cp:lastModifiedBy>Geis, Lauren</cp:lastModifiedBy>
  <cp:revision>1</cp:revision>
  <dcterms:created xsi:type="dcterms:W3CDTF">2025-02-18T00:09:10Z</dcterms:created>
  <dcterms:modified xsi:type="dcterms:W3CDTF">2025-04-06T20:44:08Z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0x010100EBC8E769B95B9144BBC7FDE12FBBB692</vt:lpwstr>
  </property>
  <property fmtid="{D5CDD505-2E9C-101B-9397-08002B2CF9AE}" pid="3" name="MediaServiceImageTags">
    <vt:lpwstr/>
  </property>
</Properties>
</file>

<file path=docProps/thumbnail.jpeg>
</file>